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 id="2147483723" r:id="rId2"/>
  </p:sldMasterIdLst>
  <p:notesMasterIdLst>
    <p:notesMasterId r:id="rId55"/>
  </p:notesMasterIdLst>
  <p:sldIdLst>
    <p:sldId id="277" r:id="rId3"/>
    <p:sldId id="494" r:id="rId4"/>
    <p:sldId id="508" r:id="rId5"/>
    <p:sldId id="509" r:id="rId6"/>
    <p:sldId id="493" r:id="rId7"/>
    <p:sldId id="474" r:id="rId8"/>
    <p:sldId id="515" r:id="rId9"/>
    <p:sldId id="475" r:id="rId10"/>
    <p:sldId id="431" r:id="rId11"/>
    <p:sldId id="476" r:id="rId12"/>
    <p:sldId id="477" r:id="rId13"/>
    <p:sldId id="478" r:id="rId14"/>
    <p:sldId id="479" r:id="rId15"/>
    <p:sldId id="480" r:id="rId16"/>
    <p:sldId id="481" r:id="rId17"/>
    <p:sldId id="482" r:id="rId18"/>
    <p:sldId id="483" r:id="rId19"/>
    <p:sldId id="484" r:id="rId20"/>
    <p:sldId id="485" r:id="rId21"/>
    <p:sldId id="486" r:id="rId22"/>
    <p:sldId id="511" r:id="rId23"/>
    <p:sldId id="433" r:id="rId24"/>
    <p:sldId id="432" r:id="rId25"/>
    <p:sldId id="442" r:id="rId26"/>
    <p:sldId id="434" r:id="rId27"/>
    <p:sldId id="443" r:id="rId28"/>
    <p:sldId id="444" r:id="rId29"/>
    <p:sldId id="496" r:id="rId30"/>
    <p:sldId id="514" r:id="rId31"/>
    <p:sldId id="435" r:id="rId32"/>
    <p:sldId id="436" r:id="rId33"/>
    <p:sldId id="454" r:id="rId34"/>
    <p:sldId id="459" r:id="rId35"/>
    <p:sldId id="505" r:id="rId36"/>
    <p:sldId id="439" r:id="rId37"/>
    <p:sldId id="451" r:id="rId38"/>
    <p:sldId id="461" r:id="rId39"/>
    <p:sldId id="513" r:id="rId40"/>
    <p:sldId id="506" r:id="rId41"/>
    <p:sldId id="507" r:id="rId42"/>
    <p:sldId id="497" r:id="rId43"/>
    <p:sldId id="487" r:id="rId44"/>
    <p:sldId id="488" r:id="rId45"/>
    <p:sldId id="495" r:id="rId46"/>
    <p:sldId id="489" r:id="rId47"/>
    <p:sldId id="490" r:id="rId48"/>
    <p:sldId id="510" r:id="rId49"/>
    <p:sldId id="491" r:id="rId50"/>
    <p:sldId id="492" r:id="rId51"/>
    <p:sldId id="501" r:id="rId52"/>
    <p:sldId id="499" r:id="rId53"/>
    <p:sldId id="512" r:id="rId54"/>
  </p:sldIdLst>
  <p:sldSz cx="9144000" cy="5149850"/>
  <p:notesSz cx="6858000" cy="9144000"/>
  <p:custDataLst>
    <p:tags r:id="rId56"/>
  </p:custDataLst>
  <p:defaultTextStyle>
    <a:defPPr>
      <a:defRPr lang="de-DE"/>
    </a:defPPr>
    <a:lvl1pPr marL="0" algn="l" defTabSz="686074" rtl="0" eaLnBrk="1" latinLnBrk="0" hangingPunct="1">
      <a:defRPr sz="1351" kern="1200">
        <a:solidFill>
          <a:schemeClr val="tx1"/>
        </a:solidFill>
        <a:latin typeface="+mn-lt"/>
        <a:ea typeface="+mn-ea"/>
        <a:cs typeface="+mn-cs"/>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CBD8"/>
    <a:srgbClr val="FFFF00"/>
    <a:srgbClr val="E7E8EA"/>
    <a:srgbClr val="CCDDE7"/>
    <a:srgbClr val="DAE5EA"/>
    <a:srgbClr val="DAE5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804" autoAdjust="0"/>
    <p:restoredTop sz="80608" autoAdjust="0"/>
  </p:normalViewPr>
  <p:slideViewPr>
    <p:cSldViewPr showGuides="1">
      <p:cViewPr varScale="1">
        <p:scale>
          <a:sx n="88" d="100"/>
          <a:sy n="88" d="100"/>
        </p:scale>
        <p:origin x="760" y="184"/>
      </p:cViewPr>
      <p:guideLst/>
    </p:cSldViewPr>
  </p:slideViewPr>
  <p:outlineViewPr>
    <p:cViewPr>
      <p:scale>
        <a:sx n="33" d="100"/>
        <a:sy n="33" d="100"/>
      </p:scale>
      <p:origin x="0" y="-9336"/>
    </p:cViewPr>
  </p:outlineViewPr>
  <p:notesTextViewPr>
    <p:cViewPr>
      <p:scale>
        <a:sx n="3" d="2"/>
        <a:sy n="3" d="2"/>
      </p:scale>
      <p:origin x="0" y="0"/>
    </p:cViewPr>
  </p:notesTextViewPr>
  <p:sorterViewPr>
    <p:cViewPr>
      <p:scale>
        <a:sx n="100" d="100"/>
        <a:sy n="100" d="100"/>
      </p:scale>
      <p:origin x="0" y="0"/>
    </p:cViewPr>
  </p:sorterViewPr>
  <p:notesViewPr>
    <p:cSldViewPr showGuides="1">
      <p:cViewPr varScale="1">
        <p:scale>
          <a:sx n="81" d="100"/>
          <a:sy n="81" d="100"/>
        </p:scale>
        <p:origin x="304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E4EA47C3-D6D1-45C7-B7EF-A1183D105D1C}" type="slidenum">
              <a:rPr lang="de-DE" smtClean="0"/>
              <a:pPr/>
              <a:t>‹#›</a:t>
            </a:fld>
            <a:endParaRPr lang="de-DE" dirty="0"/>
          </a:p>
        </p:txBody>
      </p:sp>
      <p:sp>
        <p:nvSpPr>
          <p:cNvPr id="8" name="Folienbildplatzhalter 7">
            <a:extLst>
              <a:ext uri="{FF2B5EF4-FFF2-40B4-BE49-F238E27FC236}">
                <a16:creationId xmlns:a16="http://schemas.microsoft.com/office/drawing/2014/main" id="{B136A2F5-BC7E-47DC-9ED9-95EE5B00A2BB}"/>
              </a:ext>
            </a:extLst>
          </p:cNvPr>
          <p:cNvSpPr>
            <a:spLocks noGrp="1" noRot="1" noChangeAspect="1"/>
          </p:cNvSpPr>
          <p:nvPr>
            <p:ph type="sldImg" idx="2"/>
          </p:nvPr>
        </p:nvSpPr>
        <p:spPr>
          <a:xfrm>
            <a:off x="202279" y="467544"/>
            <a:ext cx="6490831" cy="3655323"/>
          </a:xfrm>
          <a:prstGeom prst="rect">
            <a:avLst/>
          </a:prstGeom>
          <a:noFill/>
          <a:ln w="12700">
            <a:solidFill>
              <a:schemeClr val="bg2"/>
            </a:solidFill>
          </a:ln>
        </p:spPr>
        <p:txBody>
          <a:bodyPr vert="horz" lIns="91440" tIns="45720" rIns="91440" bIns="45720" rtlCol="0" anchor="ctr"/>
          <a:lstStyle/>
          <a:p>
            <a:endParaRPr lang="de-DE" dirty="0"/>
          </a:p>
        </p:txBody>
      </p:sp>
      <p:sp>
        <p:nvSpPr>
          <p:cNvPr id="10" name="Notizenplatzhalter 9">
            <a:extLst>
              <a:ext uri="{FF2B5EF4-FFF2-40B4-BE49-F238E27FC236}">
                <a16:creationId xmlns:a16="http://schemas.microsoft.com/office/drawing/2014/main" id="{16E3EB76-4D08-4C50-98FE-43C6F5867AB7}"/>
              </a:ext>
            </a:extLst>
          </p:cNvPr>
          <p:cNvSpPr>
            <a:spLocks noGrp="1"/>
          </p:cNvSpPr>
          <p:nvPr>
            <p:ph type="body" sz="quarter" idx="3"/>
          </p:nvPr>
        </p:nvSpPr>
        <p:spPr>
          <a:xfrm>
            <a:off x="202279" y="4400550"/>
            <a:ext cx="6490831"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639692584"/>
      </p:ext>
    </p:extLst>
  </p:cSld>
  <p:clrMap bg1="lt1" tx1="dk1" bg2="lt2" tx2="dk2" accent1="accent1" accent2="accent2" accent3="accent3" accent4="accent4" accent5="accent5" accent6="accent6" hlink="hlink" folHlink="folHlink"/>
  <p:notesStyle>
    <a:lvl1pPr marL="0" algn="l" defTabSz="686074" rtl="0" eaLnBrk="1" latinLnBrk="0" hangingPunct="1">
      <a:defRPr sz="1200" kern="1200">
        <a:solidFill>
          <a:schemeClr val="tx1"/>
        </a:solidFill>
        <a:latin typeface="Arial" panose="020B0604020202020204" pitchFamily="34" charset="0"/>
        <a:ea typeface="+mn-ea"/>
        <a:cs typeface="+mn-cs"/>
      </a:defRPr>
    </a:lvl1pPr>
    <a:lvl2pPr marL="343037" algn="l" defTabSz="686074" rtl="0" eaLnBrk="1" latinLnBrk="0" hangingPunct="1">
      <a:defRPr sz="1200" kern="1200">
        <a:solidFill>
          <a:schemeClr val="tx1"/>
        </a:solidFill>
        <a:latin typeface="Arial" panose="020B0604020202020204" pitchFamily="34" charset="0"/>
        <a:ea typeface="+mn-ea"/>
        <a:cs typeface="+mn-cs"/>
      </a:defRPr>
    </a:lvl2pPr>
    <a:lvl3pPr marL="686074" algn="l" defTabSz="686074" rtl="0" eaLnBrk="1" latinLnBrk="0" hangingPunct="1">
      <a:defRPr sz="1200" kern="1200">
        <a:solidFill>
          <a:schemeClr val="tx1"/>
        </a:solidFill>
        <a:latin typeface="Arial" panose="020B0604020202020204" pitchFamily="34" charset="0"/>
        <a:ea typeface="+mn-ea"/>
        <a:cs typeface="+mn-cs"/>
      </a:defRPr>
    </a:lvl3pPr>
    <a:lvl4pPr marL="1029111" algn="l" defTabSz="686074" rtl="0" eaLnBrk="1" latinLnBrk="0" hangingPunct="1">
      <a:defRPr sz="1200" kern="1200">
        <a:solidFill>
          <a:schemeClr val="tx1"/>
        </a:solidFill>
        <a:latin typeface="Arial" panose="020B0604020202020204" pitchFamily="34" charset="0"/>
        <a:ea typeface="+mn-ea"/>
        <a:cs typeface="+mn-cs"/>
      </a:defRPr>
    </a:lvl4pPr>
    <a:lvl5pPr marL="1372149" algn="l" defTabSz="686074" rtl="0" eaLnBrk="1" latinLnBrk="0" hangingPunct="1">
      <a:defRPr sz="1200" kern="1200">
        <a:solidFill>
          <a:schemeClr val="tx1"/>
        </a:solidFill>
        <a:latin typeface="Arial" panose="020B0604020202020204" pitchFamily="34" charset="0"/>
        <a:ea typeface="+mn-ea"/>
        <a:cs typeface="+mn-cs"/>
      </a:defRPr>
    </a:lvl5pPr>
    <a:lvl6pPr marL="1715186" algn="l" defTabSz="686074" rtl="0" eaLnBrk="1" latinLnBrk="0" hangingPunct="1">
      <a:defRPr sz="900" kern="1200">
        <a:solidFill>
          <a:schemeClr val="tx1"/>
        </a:solidFill>
        <a:latin typeface="+mn-lt"/>
        <a:ea typeface="+mn-ea"/>
        <a:cs typeface="+mn-cs"/>
      </a:defRPr>
    </a:lvl6pPr>
    <a:lvl7pPr marL="2058223" algn="l" defTabSz="686074" rtl="0" eaLnBrk="1" latinLnBrk="0" hangingPunct="1">
      <a:defRPr sz="900" kern="1200">
        <a:solidFill>
          <a:schemeClr val="tx1"/>
        </a:solidFill>
        <a:latin typeface="+mn-lt"/>
        <a:ea typeface="+mn-ea"/>
        <a:cs typeface="+mn-cs"/>
      </a:defRPr>
    </a:lvl7pPr>
    <a:lvl8pPr marL="2401260" algn="l" defTabSz="686074" rtl="0" eaLnBrk="1" latinLnBrk="0" hangingPunct="1">
      <a:defRPr sz="900" kern="1200">
        <a:solidFill>
          <a:schemeClr val="tx1"/>
        </a:solidFill>
        <a:latin typeface="+mn-lt"/>
        <a:ea typeface="+mn-ea"/>
        <a:cs typeface="+mn-cs"/>
      </a:defRPr>
    </a:lvl8pPr>
    <a:lvl9pPr marL="2744297" algn="l" defTabSz="68607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Dynamic_range" TargetMode="External"/><Relationship Id="rId3" Type="http://schemas.openxmlformats.org/officeDocument/2006/relationships/hyperlink" Target="https://en.wikipedia.org/wiki/Floating-point_arithmetic" TargetMode="External"/><Relationship Id="rId7" Type="http://schemas.openxmlformats.org/officeDocument/2006/relationships/hyperlink" Target="https://en.wikipedia.org/wiki/Computer_memory"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en.wikipedia.org/wiki/32_bits" TargetMode="External"/><Relationship Id="rId5" Type="http://schemas.openxmlformats.org/officeDocument/2006/relationships/hyperlink" Target="https://en.wikipedia.org/wiki/Bit" TargetMode="External"/><Relationship Id="rId4" Type="http://schemas.openxmlformats.org/officeDocument/2006/relationships/hyperlink" Target="https://en.wikipedia.org/wiki/Computer_number_format" TargetMode="External"/><Relationship Id="rId9" Type="http://schemas.openxmlformats.org/officeDocument/2006/relationships/hyperlink" Target="https://en.wikipedia.org/wiki/Floating_poin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What are you expecting from this class? What's your experience in R? If you don't know R, do you know other programming languages?</a:t>
            </a:r>
          </a:p>
        </p:txBody>
      </p:sp>
      <p:sp>
        <p:nvSpPr>
          <p:cNvPr id="4" name="Slide Number Placeholder 3"/>
          <p:cNvSpPr>
            <a:spLocks noGrp="1"/>
          </p:cNvSpPr>
          <p:nvPr>
            <p:ph type="sldNum" sz="quarter" idx="5"/>
          </p:nvPr>
        </p:nvSpPr>
        <p:spPr/>
        <p:txBody>
          <a:bodyPr/>
          <a:lstStyle/>
          <a:p>
            <a:fld id="{E4EA47C3-D6D1-45C7-B7EF-A1183D105D1C}" type="slidenum">
              <a:rPr lang="de-DE" smtClean="0"/>
              <a:pPr/>
              <a:t>4</a:t>
            </a:fld>
            <a:endParaRPr lang="de-DE" dirty="0"/>
          </a:p>
        </p:txBody>
      </p:sp>
    </p:spTree>
    <p:extLst>
      <p:ext uri="{BB962C8B-B14F-4D97-AF65-F5344CB8AC3E}">
        <p14:creationId xmlns:p14="http://schemas.microsoft.com/office/powerpoint/2010/main" val="404257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Some files are rather big, so you might have to increase post buffer size first:</a:t>
            </a:r>
          </a:p>
          <a:p>
            <a:pPr marL="0" indent="0">
              <a:buNone/>
            </a:pPr>
            <a:r>
              <a:rPr lang="en-GB" sz="1050">
                <a:latin typeface="Courier New" panose="02070309020205020404" pitchFamily="49" charset="0"/>
                <a:cs typeface="Courier New" panose="02070309020205020404" pitchFamily="49" charset="0"/>
              </a:rPr>
              <a:t>git config --global http.postBuffer 157286400</a:t>
            </a:r>
            <a:endParaRPr lang="en-DE" sz="1050">
              <a:latin typeface="Courier New" panose="02070309020205020404" pitchFamily="49" charset="0"/>
              <a:cs typeface="Courier New" panose="02070309020205020404" pitchFamily="49" charset="0"/>
            </a:endParaRPr>
          </a:p>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29</a:t>
            </a:fld>
            <a:endParaRPr lang="de-DE" dirty="0"/>
          </a:p>
        </p:txBody>
      </p:sp>
    </p:spTree>
    <p:extLst>
      <p:ext uri="{BB962C8B-B14F-4D97-AF65-F5344CB8AC3E}">
        <p14:creationId xmlns:p14="http://schemas.microsoft.com/office/powerpoint/2010/main" val="152914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GB"/>
              <a:t>Imagenary numbers: e.g. for square roots of negative numbers: Square roots of negative real numbers do not exist in the real numbers. They do exist in the complex numbers, using the imaginary unit </a:t>
            </a:r>
            <a:r>
              <a:rPr lang="en-GB" i="1">
                <a:effectLst/>
                <a:latin typeface="STIXGeneral"/>
              </a:rPr>
              <a:t>𝑖</a:t>
            </a:r>
            <a:r>
              <a:rPr lang="en-GB"/>
              <a:t>. For our purposes, we don't have to bother with imaginary numbers.</a:t>
            </a:r>
          </a:p>
          <a:p>
            <a:endParaRPr lang="en-GB"/>
          </a:p>
          <a:p>
            <a:r>
              <a:rPr lang="en-GB"/>
              <a:t>An integer can only take whole number values and requires an L to be added after the number to tell R you want the number stored as an integer.</a:t>
            </a:r>
          </a:p>
          <a:p>
            <a:r>
              <a:rPr lang="en-GB" b="1"/>
              <a:t>Double-precision floating-point format</a:t>
            </a:r>
            <a:r>
              <a:rPr lang="en-GB"/>
              <a:t> (sometimes called </a:t>
            </a:r>
            <a:r>
              <a:rPr lang="en-GB" b="1"/>
              <a:t>FP64</a:t>
            </a:r>
            <a:r>
              <a:rPr lang="en-GB"/>
              <a:t> or </a:t>
            </a:r>
            <a:r>
              <a:rPr lang="en-GB" b="1"/>
              <a:t>float64</a:t>
            </a:r>
            <a:r>
              <a:rPr lang="en-GB"/>
              <a:t>) is a </a:t>
            </a:r>
            <a:r>
              <a:rPr lang="en-GB">
                <a:hlinkClick r:id="rId3" tooltip="Floating-point arithmetic"/>
              </a:rPr>
              <a:t>floating-point</a:t>
            </a:r>
            <a:r>
              <a:rPr lang="en-GB"/>
              <a:t> </a:t>
            </a:r>
            <a:r>
              <a:rPr lang="en-GB">
                <a:hlinkClick r:id="rId4" tooltip="Computer number format"/>
              </a:rPr>
              <a:t>number format</a:t>
            </a:r>
            <a:r>
              <a:rPr lang="en-GB"/>
              <a:t>, usually occupying 64 </a:t>
            </a:r>
            <a:r>
              <a:rPr lang="en-GB">
                <a:hlinkClick r:id="rId5" tooltip="Bit"/>
              </a:rPr>
              <a:t>bits</a:t>
            </a:r>
            <a:r>
              <a:rPr lang="en-GB"/>
              <a:t> in computer memory; </a:t>
            </a:r>
          </a:p>
          <a:p>
            <a:r>
              <a:rPr lang="en-GB" b="1"/>
              <a:t>Single-precision floating-point format</a:t>
            </a:r>
            <a:r>
              <a:rPr lang="en-GB"/>
              <a:t> (sometimes called </a:t>
            </a:r>
            <a:r>
              <a:rPr lang="en-GB" b="1"/>
              <a:t>FP32</a:t>
            </a:r>
            <a:r>
              <a:rPr lang="en-GB"/>
              <a:t> or </a:t>
            </a:r>
            <a:r>
              <a:rPr lang="en-GB" b="1"/>
              <a:t>float32</a:t>
            </a:r>
            <a:r>
              <a:rPr lang="en-GB"/>
              <a:t>) is a </a:t>
            </a:r>
            <a:r>
              <a:rPr lang="en-GB">
                <a:hlinkClick r:id="rId4" tooltip="Computer number format"/>
              </a:rPr>
              <a:t>computer number format</a:t>
            </a:r>
            <a:r>
              <a:rPr lang="en-GB"/>
              <a:t>, usually occupying </a:t>
            </a:r>
            <a:r>
              <a:rPr lang="en-GB">
                <a:hlinkClick r:id="rId6" tooltip="32 bits"/>
              </a:rPr>
              <a:t>32 bits</a:t>
            </a:r>
            <a:r>
              <a:rPr lang="en-GB"/>
              <a:t> in </a:t>
            </a:r>
            <a:r>
              <a:rPr lang="en-GB">
                <a:hlinkClick r:id="rId7" tooltip="Computer memory"/>
              </a:rPr>
              <a:t>computer memory</a:t>
            </a:r>
            <a:r>
              <a:rPr lang="en-GB"/>
              <a:t>; it represents a wide </a:t>
            </a:r>
            <a:r>
              <a:rPr lang="en-GB">
                <a:hlinkClick r:id="rId8" tooltip="Dynamic range"/>
              </a:rPr>
              <a:t>dynamic range</a:t>
            </a:r>
            <a:r>
              <a:rPr lang="en-GB"/>
              <a:t> of numeric values by using a </a:t>
            </a:r>
            <a:r>
              <a:rPr lang="en-GB">
                <a:hlinkClick r:id="rId9" tooltip="Floating point"/>
              </a:rPr>
              <a:t>floating radix point</a:t>
            </a:r>
            <a:r>
              <a:rPr lang="en-GB"/>
              <a:t>.  Not supported by base R, but known to users of other programming languages under the name "float".</a:t>
            </a:r>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30</a:t>
            </a:fld>
            <a:endParaRPr lang="de-DE" dirty="0"/>
          </a:p>
        </p:txBody>
      </p:sp>
    </p:spTree>
    <p:extLst>
      <p:ext uri="{BB962C8B-B14F-4D97-AF65-F5344CB8AC3E}">
        <p14:creationId xmlns:p14="http://schemas.microsoft.com/office/powerpoint/2010/main" val="227934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imputation: replacement values for missing data</a:t>
            </a:r>
          </a:p>
          <a:p>
            <a:r>
              <a:rPr lang="en-DE"/>
              <a:t>Transforming variables kind of already is part of the statistical analysis, though</a:t>
            </a:r>
          </a:p>
        </p:txBody>
      </p:sp>
      <p:sp>
        <p:nvSpPr>
          <p:cNvPr id="4" name="Slide Number Placeholder 3"/>
          <p:cNvSpPr>
            <a:spLocks noGrp="1"/>
          </p:cNvSpPr>
          <p:nvPr>
            <p:ph type="sldNum" sz="quarter" idx="5"/>
          </p:nvPr>
        </p:nvSpPr>
        <p:spPr/>
        <p:txBody>
          <a:bodyPr/>
          <a:lstStyle/>
          <a:p>
            <a:fld id="{E4EA47C3-D6D1-45C7-B7EF-A1183D105D1C}" type="slidenum">
              <a:rPr lang="de-DE" smtClean="0"/>
              <a:pPr/>
              <a:t>33</a:t>
            </a:fld>
            <a:endParaRPr lang="de-DE" dirty="0"/>
          </a:p>
        </p:txBody>
      </p:sp>
    </p:spTree>
    <p:extLst>
      <p:ext uri="{BB962C8B-B14F-4D97-AF65-F5344CB8AC3E}">
        <p14:creationId xmlns:p14="http://schemas.microsoft.com/office/powerpoint/2010/main" val="2227519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CABCBAD4-CDF6-43FE-8861-A06D0882730D}"/>
              </a:ext>
            </a:extLst>
          </p:cNvPr>
          <p:cNvGrpSpPr/>
          <p:nvPr userDrawn="1"/>
        </p:nvGrpSpPr>
        <p:grpSpPr>
          <a:xfrm>
            <a:off x="-4877" y="4950860"/>
            <a:ext cx="9148877" cy="198120"/>
            <a:chOff x="-4877" y="4950860"/>
            <a:chExt cx="9148877" cy="198120"/>
          </a:xfrm>
        </p:grpSpPr>
        <p:sp>
          <p:nvSpPr>
            <p:cNvPr id="29" name="bk object 18">
              <a:extLst>
                <a:ext uri="{FF2B5EF4-FFF2-40B4-BE49-F238E27FC236}">
                  <a16:creationId xmlns:a16="http://schemas.microsoft.com/office/drawing/2014/main" id="{43762DC1-C2FD-42CE-AFEB-715EE62A1F3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0" name="bk object 18">
              <a:extLst>
                <a:ext uri="{FF2B5EF4-FFF2-40B4-BE49-F238E27FC236}">
                  <a16:creationId xmlns:a16="http://schemas.microsoft.com/office/drawing/2014/main" id="{76098270-8824-46AE-A5C5-CD99A62A1C4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1" name="Holder 3">
              <a:extLst>
                <a:ext uri="{FF2B5EF4-FFF2-40B4-BE49-F238E27FC236}">
                  <a16:creationId xmlns:a16="http://schemas.microsoft.com/office/drawing/2014/main" id="{3299EB9C-AF93-46B9-874F-99C450B3EDD6}"/>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7" name="Freihandform: Form 26">
            <a:extLst>
              <a:ext uri="{FF2B5EF4-FFF2-40B4-BE49-F238E27FC236}">
                <a16:creationId xmlns:a16="http://schemas.microsoft.com/office/drawing/2014/main" id="{9E7234BE-B4D1-49DA-A717-D084E338DDBA}"/>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endParaRPr lang="de-DE" sz="1351"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3654279" y="2268082"/>
            <a:ext cx="4401108" cy="1070009"/>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3654279" y="3494160"/>
            <a:ext cx="4401108" cy="604640"/>
          </a:xfrm>
        </p:spPr>
        <p:txBody>
          <a:bodyPr>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8" name="Grafik 6">
            <a:extLst>
              <a:ext uri="{FF2B5EF4-FFF2-40B4-BE49-F238E27FC236}">
                <a16:creationId xmlns:a16="http://schemas.microsoft.com/office/drawing/2014/main" id="{4A50CB4E-A2BD-42A4-89AF-00FBAF42ED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9" name="Freihandform: Form 8">
              <a:extLst>
                <a:ext uri="{FF2B5EF4-FFF2-40B4-BE49-F238E27FC236}">
                  <a16:creationId xmlns:a16="http://schemas.microsoft.com/office/drawing/2014/main" id="{25C16EB5-4461-4758-A5F1-9FCFC409D904}"/>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10" name="Freihandform: Form 9">
              <a:extLst>
                <a:ext uri="{FF2B5EF4-FFF2-40B4-BE49-F238E27FC236}">
                  <a16:creationId xmlns:a16="http://schemas.microsoft.com/office/drawing/2014/main" id="{74F2F414-99B5-4842-AE69-123A75660DF4}"/>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11" name="Freihandform: Form 10">
              <a:extLst>
                <a:ext uri="{FF2B5EF4-FFF2-40B4-BE49-F238E27FC236}">
                  <a16:creationId xmlns:a16="http://schemas.microsoft.com/office/drawing/2014/main" id="{2AE2AF92-0F47-4975-97EE-AD59D0F4352B}"/>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12" name="Freihandform: Form 11">
              <a:extLst>
                <a:ext uri="{FF2B5EF4-FFF2-40B4-BE49-F238E27FC236}">
                  <a16:creationId xmlns:a16="http://schemas.microsoft.com/office/drawing/2014/main" id="{39DDEE01-97C2-45BB-8AA5-588FD5885C5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
        <p:nvSpPr>
          <p:cNvPr id="28" name="Datumsplatzhalter 3">
            <a:extLst>
              <a:ext uri="{FF2B5EF4-FFF2-40B4-BE49-F238E27FC236}">
                <a16:creationId xmlns:a16="http://schemas.microsoft.com/office/drawing/2014/main" id="{B9C2E3E9-74C5-4BA8-96B4-0798E93E31EF}"/>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Tree>
    <p:extLst>
      <p:ext uri="{BB962C8B-B14F-4D97-AF65-F5344CB8AC3E}">
        <p14:creationId xmlns:p14="http://schemas.microsoft.com/office/powerpoint/2010/main" val="80121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Untertitel, gross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8" name="Textplatzhalter 7">
            <a:extLst>
              <a:ext uri="{FF2B5EF4-FFF2-40B4-BE49-F238E27FC236}">
                <a16:creationId xmlns:a16="http://schemas.microsoft.com/office/drawing/2014/main" id="{3BFE84D2-D951-43C8-81B8-BCF2BCBCC335}"/>
              </a:ext>
            </a:extLst>
          </p:cNvPr>
          <p:cNvSpPr>
            <a:spLocks noGrp="1"/>
          </p:cNvSpPr>
          <p:nvPr>
            <p:ph type="body" sz="quarter" idx="14"/>
          </p:nvPr>
        </p:nvSpPr>
        <p:spPr>
          <a:xfrm>
            <a:off x="521550" y="1545752"/>
            <a:ext cx="8101012" cy="3311525"/>
          </a:xfrm>
        </p:spPr>
        <p:txBody>
          <a:bodyPr>
            <a:noAutofit/>
          </a:bodyPr>
          <a:lstStyle>
            <a:lvl1pPr>
              <a:defRPr sz="2000"/>
            </a:lvl1pPr>
            <a:lvl2pPr>
              <a:defRPr sz="1800"/>
            </a:lvl2pPr>
            <a:lvl3pPr>
              <a:defRPr sz="1600"/>
            </a:lvl3pPr>
            <a:lvl4pPr>
              <a:defRPr sz="1600"/>
            </a:lvl4pPr>
            <a:lvl5pPr>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Textplatzhalter 9">
            <a:extLst>
              <a:ext uri="{FF2B5EF4-FFF2-40B4-BE49-F238E27FC236}">
                <a16:creationId xmlns:a16="http://schemas.microsoft.com/office/drawing/2014/main" id="{030E0540-8401-4306-9BF6-492F80888461}"/>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24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32541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lvl1pPr>
              <a:defRPr/>
            </a:lvl1p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8" name="Textplatzhalter 7">
            <a:extLst>
              <a:ext uri="{FF2B5EF4-FFF2-40B4-BE49-F238E27FC236}">
                <a16:creationId xmlns:a16="http://schemas.microsoft.com/office/drawing/2014/main" id="{0B557236-B6F1-4EF1-92AD-2624537923D4}"/>
              </a:ext>
            </a:extLst>
          </p:cNvPr>
          <p:cNvSpPr>
            <a:spLocks noGrp="1"/>
          </p:cNvSpPr>
          <p:nvPr>
            <p:ph type="body" sz="quarter" idx="13"/>
          </p:nvPr>
        </p:nvSpPr>
        <p:spPr>
          <a:xfrm>
            <a:off x="521550" y="1422399"/>
            <a:ext cx="3941762" cy="34242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5D9B5E02-9A16-49B4-9355-BE71C0D66577}"/>
              </a:ext>
            </a:extLst>
          </p:cNvPr>
          <p:cNvSpPr>
            <a:spLocks noGrp="1"/>
          </p:cNvSpPr>
          <p:nvPr>
            <p:ph type="body" sz="quarter" idx="14"/>
          </p:nvPr>
        </p:nvSpPr>
        <p:spPr>
          <a:xfrm>
            <a:off x="4679950" y="1422400"/>
            <a:ext cx="3943350" cy="34242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8361793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tIns="0"/>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10" name="Textplatzhalter 9">
            <a:extLst>
              <a:ext uri="{FF2B5EF4-FFF2-40B4-BE49-F238E27FC236}">
                <a16:creationId xmlns:a16="http://schemas.microsoft.com/office/drawing/2014/main" id="{5B1E48B2-9056-46C9-8170-057A7DDAE8AC}"/>
              </a:ext>
            </a:extLst>
          </p:cNvPr>
          <p:cNvSpPr>
            <a:spLocks noGrp="1"/>
          </p:cNvSpPr>
          <p:nvPr>
            <p:ph type="body" sz="quarter" idx="14"/>
          </p:nvPr>
        </p:nvSpPr>
        <p:spPr>
          <a:xfrm>
            <a:off x="521550" y="1422399"/>
            <a:ext cx="394176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11">
            <a:extLst>
              <a:ext uri="{FF2B5EF4-FFF2-40B4-BE49-F238E27FC236}">
                <a16:creationId xmlns:a16="http://schemas.microsoft.com/office/drawing/2014/main" id="{3C9A547D-69C2-4513-9E4D-7F7C15B98CA0}"/>
              </a:ext>
            </a:extLst>
          </p:cNvPr>
          <p:cNvSpPr>
            <a:spLocks noGrp="1"/>
          </p:cNvSpPr>
          <p:nvPr>
            <p:ph type="body" sz="quarter" idx="15"/>
          </p:nvPr>
        </p:nvSpPr>
        <p:spPr>
          <a:xfrm>
            <a:off x="4679950" y="1422400"/>
            <a:ext cx="3937000"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9">
            <a:extLst>
              <a:ext uri="{FF2B5EF4-FFF2-40B4-BE49-F238E27FC236}">
                <a16:creationId xmlns:a16="http://schemas.microsoft.com/office/drawing/2014/main" id="{D524BA3A-5E5B-4B9E-872F-9D551BF905BA}"/>
              </a:ext>
            </a:extLst>
          </p:cNvPr>
          <p:cNvSpPr>
            <a:spLocks noGrp="1"/>
          </p:cNvSpPr>
          <p:nvPr>
            <p:ph type="body" sz="quarter" idx="16"/>
          </p:nvPr>
        </p:nvSpPr>
        <p:spPr>
          <a:xfrm>
            <a:off x="521495"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
        <p:nvSpPr>
          <p:cNvPr id="13" name="Textplatzhalter 9">
            <a:extLst>
              <a:ext uri="{FF2B5EF4-FFF2-40B4-BE49-F238E27FC236}">
                <a16:creationId xmlns:a16="http://schemas.microsoft.com/office/drawing/2014/main" id="{B84DD4AE-7842-411B-B7CF-80BB2ECD2D66}"/>
              </a:ext>
            </a:extLst>
          </p:cNvPr>
          <p:cNvSpPr>
            <a:spLocks noGrp="1"/>
          </p:cNvSpPr>
          <p:nvPr>
            <p:ph type="body" sz="quarter" idx="17"/>
          </p:nvPr>
        </p:nvSpPr>
        <p:spPr>
          <a:xfrm>
            <a:off x="4680744"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46573215"/>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gramn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8100219"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F3492897-1306-4B56-ABBF-BECC42C3FC52}"/>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764643708"/>
      </p:ext>
    </p:extLst>
  </p:cSld>
  <p:clrMapOvr>
    <a:masterClrMapping/>
  </p:clrMapOvr>
  <p:extLst>
    <p:ext uri="{DCECCB84-F9BA-43D5-87BE-67443E8EF086}">
      <p15:sldGuideLst xmlns:p15="http://schemas.microsoft.com/office/powerpoint/2012/main">
        <p15:guide id="1" pos="3674">
          <p15:clr>
            <a:srgbClr val="FBAE40"/>
          </p15:clr>
        </p15:guide>
        <p15:guide id="2" pos="37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ellen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0" name="Textplatzhalter 8">
            <a:extLst>
              <a:ext uri="{FF2B5EF4-FFF2-40B4-BE49-F238E27FC236}">
                <a16:creationId xmlns:a16="http://schemas.microsoft.com/office/drawing/2014/main" id="{C0C6EB1C-18E9-44D2-B97A-2055909E560B}"/>
              </a:ext>
            </a:extLst>
          </p:cNvPr>
          <p:cNvSpPr>
            <a:spLocks noGrp="1"/>
          </p:cNvSpPr>
          <p:nvPr>
            <p:ph type="body" sz="quarter" idx="15"/>
          </p:nvPr>
        </p:nvSpPr>
        <p:spPr>
          <a:xfrm>
            <a:off x="6030913" y="1422400"/>
            <a:ext cx="2590799"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531018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B5EF241F-A27F-4745-A9E0-F1A18E6D5531}"/>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30283227"/>
      </p:ext>
    </p:extLst>
  </p:cSld>
  <p:clrMapOvr>
    <a:masterClrMapping/>
  </p:clrMapOvr>
  <p:extLst>
    <p:ext uri="{DCECCB84-F9BA-43D5-87BE-67443E8EF086}">
      <p15:sldGuideLst xmlns:p15="http://schemas.microsoft.com/office/powerpoint/2012/main">
        <p15:guide id="1" pos="3674" userDrawn="1">
          <p15:clr>
            <a:srgbClr val="FBAE40"/>
          </p15:clr>
        </p15:guide>
        <p15:guide id="2" pos="379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ellen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9" name="Textplatzhalter 8">
            <a:extLst>
              <a:ext uri="{FF2B5EF4-FFF2-40B4-BE49-F238E27FC236}">
                <a16:creationId xmlns:a16="http://schemas.microsoft.com/office/drawing/2014/main" id="{D4ED614B-D2A2-4F44-8C55-EA89904996C0}"/>
              </a:ext>
            </a:extLst>
          </p:cNvPr>
          <p:cNvSpPr>
            <a:spLocks noGrp="1"/>
          </p:cNvSpPr>
          <p:nvPr>
            <p:ph type="body" sz="quarter" idx="14"/>
          </p:nvPr>
        </p:nvSpPr>
        <p:spPr>
          <a:xfrm>
            <a:off x="521550" y="1422399"/>
            <a:ext cx="2590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5" name="Inhaltsplatzhalter 14">
            <a:extLst>
              <a:ext uri="{FF2B5EF4-FFF2-40B4-BE49-F238E27FC236}">
                <a16:creationId xmlns:a16="http://schemas.microsoft.com/office/drawing/2014/main" id="{78E908BC-1AEE-469A-8B07-24C581B63281}"/>
              </a:ext>
            </a:extLst>
          </p:cNvPr>
          <p:cNvSpPr>
            <a:spLocks noGrp="1"/>
          </p:cNvSpPr>
          <p:nvPr>
            <p:ph sz="quarter" idx="15" hasCustomPrompt="1"/>
          </p:nvPr>
        </p:nvSpPr>
        <p:spPr>
          <a:xfrm>
            <a:off x="3311525" y="1422400"/>
            <a:ext cx="531018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A6859166-82E3-4ADA-A7AC-E590A723DEC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161278428"/>
      </p:ext>
    </p:extLst>
  </p:cSld>
  <p:clrMapOvr>
    <a:masterClrMapping/>
  </p:clrMapOvr>
  <p:extLst>
    <p:ext uri="{DCECCB84-F9BA-43D5-87BE-67443E8EF086}">
      <p15:sldGuideLst xmlns:p15="http://schemas.microsoft.com/office/powerpoint/2012/main">
        <p15:guide id="2" pos="1961" userDrawn="1">
          <p15:clr>
            <a:srgbClr val="FBAE40"/>
          </p15:clr>
        </p15:guide>
        <p15:guide id="3" pos="208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10" name="Textplatzhalter 9">
            <a:extLst>
              <a:ext uri="{FF2B5EF4-FFF2-40B4-BE49-F238E27FC236}">
                <a16:creationId xmlns:a16="http://schemas.microsoft.com/office/drawing/2014/main" id="{0FDB2AAA-C98E-4D27-9188-E7E5DBFF0977}"/>
              </a:ext>
            </a:extLst>
          </p:cNvPr>
          <p:cNvSpPr>
            <a:spLocks noGrp="1"/>
          </p:cNvSpPr>
          <p:nvPr>
            <p:ph type="body" sz="quarter" idx="15"/>
          </p:nvPr>
        </p:nvSpPr>
        <p:spPr>
          <a:xfrm>
            <a:off x="522288" y="14224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8" name="Textplatzhalter 17">
            <a:extLst>
              <a:ext uri="{FF2B5EF4-FFF2-40B4-BE49-F238E27FC236}">
                <a16:creationId xmlns:a16="http://schemas.microsoft.com/office/drawing/2014/main" id="{5823B8EE-EC69-45B2-BAC9-1BCA4FBF1E03}"/>
              </a:ext>
            </a:extLst>
          </p:cNvPr>
          <p:cNvSpPr>
            <a:spLocks noGrp="1"/>
          </p:cNvSpPr>
          <p:nvPr>
            <p:ph type="body" sz="quarter" idx="16"/>
          </p:nvPr>
        </p:nvSpPr>
        <p:spPr>
          <a:xfrm>
            <a:off x="4679950" y="1422400"/>
            <a:ext cx="3941763"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0" name="Textplatzhalter 19">
            <a:extLst>
              <a:ext uri="{FF2B5EF4-FFF2-40B4-BE49-F238E27FC236}">
                <a16:creationId xmlns:a16="http://schemas.microsoft.com/office/drawing/2014/main" id="{640510EC-0518-429F-B934-724E542AEEB8}"/>
              </a:ext>
            </a:extLst>
          </p:cNvPr>
          <p:cNvSpPr>
            <a:spLocks noGrp="1"/>
          </p:cNvSpPr>
          <p:nvPr>
            <p:ph type="body" sz="quarter" idx="17"/>
          </p:nvPr>
        </p:nvSpPr>
        <p:spPr>
          <a:xfrm>
            <a:off x="522288" y="31877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2" name="Textplatzhalter 21">
            <a:extLst>
              <a:ext uri="{FF2B5EF4-FFF2-40B4-BE49-F238E27FC236}">
                <a16:creationId xmlns:a16="http://schemas.microsoft.com/office/drawing/2014/main" id="{2C5C7A3E-AD9D-494E-9656-60D17A2D3DA4}"/>
              </a:ext>
            </a:extLst>
          </p:cNvPr>
          <p:cNvSpPr>
            <a:spLocks noGrp="1"/>
          </p:cNvSpPr>
          <p:nvPr>
            <p:ph type="body" sz="quarter" idx="18"/>
          </p:nvPr>
        </p:nvSpPr>
        <p:spPr>
          <a:xfrm>
            <a:off x="4679950" y="3187701"/>
            <a:ext cx="3943350"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86960934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el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9" name="Textplatzhalter 8">
            <a:extLst>
              <a:ext uri="{FF2B5EF4-FFF2-40B4-BE49-F238E27FC236}">
                <a16:creationId xmlns:a16="http://schemas.microsoft.com/office/drawing/2014/main" id="{86BE7D15-C3F6-44ED-81D4-5CA3DF139463}"/>
              </a:ext>
            </a:extLst>
          </p:cNvPr>
          <p:cNvSpPr>
            <a:spLocks noGrp="1"/>
          </p:cNvSpPr>
          <p:nvPr>
            <p:ph type="body" sz="quarter" idx="14"/>
          </p:nvPr>
        </p:nvSpPr>
        <p:spPr>
          <a:xfrm>
            <a:off x="522288" y="1422400"/>
            <a:ext cx="3941762"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10">
            <a:extLst>
              <a:ext uri="{FF2B5EF4-FFF2-40B4-BE49-F238E27FC236}">
                <a16:creationId xmlns:a16="http://schemas.microsoft.com/office/drawing/2014/main" id="{A225A19B-F9D6-496E-93F0-23086F37CD51}"/>
              </a:ext>
            </a:extLst>
          </p:cNvPr>
          <p:cNvSpPr>
            <a:spLocks noGrp="1"/>
          </p:cNvSpPr>
          <p:nvPr>
            <p:ph type="body" sz="quarter" idx="15"/>
          </p:nvPr>
        </p:nvSpPr>
        <p:spPr>
          <a:xfrm>
            <a:off x="4679950" y="1422400"/>
            <a:ext cx="39433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9">
            <a:extLst>
              <a:ext uri="{FF2B5EF4-FFF2-40B4-BE49-F238E27FC236}">
                <a16:creationId xmlns:a16="http://schemas.microsoft.com/office/drawing/2014/main" id="{6D4CE321-A941-4440-9880-327F96B667D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112603952"/>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halt + Kopf">
    <p:spTree>
      <p:nvGrpSpPr>
        <p:cNvPr id="1" name=""/>
        <p:cNvGrpSpPr/>
        <p:nvPr/>
      </p:nvGrpSpPr>
      <p:grpSpPr>
        <a:xfrm>
          <a:off x="0" y="0"/>
          <a:ext cx="0" cy="0"/>
          <a:chOff x="0" y="0"/>
          <a:chExt cx="0" cy="0"/>
        </a:xfrm>
      </p:grpSpPr>
      <p:grpSp>
        <p:nvGrpSpPr>
          <p:cNvPr id="53" name="Gruppieren 52">
            <a:extLst>
              <a:ext uri="{FF2B5EF4-FFF2-40B4-BE49-F238E27FC236}">
                <a16:creationId xmlns:a16="http://schemas.microsoft.com/office/drawing/2014/main" id="{A8B718B6-0A12-456A-A2B2-DDCE96D85C32}"/>
              </a:ext>
            </a:extLst>
          </p:cNvPr>
          <p:cNvGrpSpPr/>
          <p:nvPr userDrawn="1"/>
        </p:nvGrpSpPr>
        <p:grpSpPr>
          <a:xfrm>
            <a:off x="-4877" y="4950860"/>
            <a:ext cx="9148877" cy="198120"/>
            <a:chOff x="-4877" y="4950860"/>
            <a:chExt cx="9148877" cy="198120"/>
          </a:xfrm>
        </p:grpSpPr>
        <p:sp>
          <p:nvSpPr>
            <p:cNvPr id="54" name="bk object 18">
              <a:extLst>
                <a:ext uri="{FF2B5EF4-FFF2-40B4-BE49-F238E27FC236}">
                  <a16:creationId xmlns:a16="http://schemas.microsoft.com/office/drawing/2014/main" id="{AA03ADD9-BB66-4FBA-AA38-A477A97E7E8A}"/>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5" name="bk object 18">
              <a:extLst>
                <a:ext uri="{FF2B5EF4-FFF2-40B4-BE49-F238E27FC236}">
                  <a16:creationId xmlns:a16="http://schemas.microsoft.com/office/drawing/2014/main" id="{483C21C1-427D-47E5-8D0D-E9E03790F6E3}"/>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6" name="Holder 3">
              <a:extLst>
                <a:ext uri="{FF2B5EF4-FFF2-40B4-BE49-F238E27FC236}">
                  <a16:creationId xmlns:a16="http://schemas.microsoft.com/office/drawing/2014/main" id="{E224A6C7-1F26-4748-BB34-5F7E18EFB33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dirty="0"/>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dirty="0"/>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dirty="0"/>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dirty="0"/>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dirty="0"/>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dirty="0"/>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dirty="0"/>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grpSp>
      </p:gr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464051" y="330910"/>
            <a:ext cx="2889316" cy="452322"/>
          </a:xfrm>
        </p:spPr>
        <p:txBody>
          <a:bodyPr/>
          <a:lstStyle/>
          <a:p>
            <a:r>
              <a:rPr lang="de-DE" dirty="0"/>
              <a:t>Titel</a:t>
            </a:r>
          </a:p>
        </p:txBody>
      </p:sp>
      <p:cxnSp>
        <p:nvCxnSpPr>
          <p:cNvPr id="46" name="Gerader Verbinder 45">
            <a:extLst>
              <a:ext uri="{FF2B5EF4-FFF2-40B4-BE49-F238E27FC236}">
                <a16:creationId xmlns:a16="http://schemas.microsoft.com/office/drawing/2014/main" id="{F23939B8-98AC-4295-9C3F-D06AC0E2B265}"/>
              </a:ext>
            </a:extLst>
          </p:cNvPr>
          <p:cNvCxnSpPr>
            <a:cxnSpLocks/>
          </p:cNvCxnSpPr>
          <p:nvPr userDrawn="1"/>
        </p:nvCxnSpPr>
        <p:spPr>
          <a:xfrm>
            <a:off x="4464051" y="974732"/>
            <a:ext cx="28893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Textplatzhalter 4">
            <a:extLst>
              <a:ext uri="{FF2B5EF4-FFF2-40B4-BE49-F238E27FC236}">
                <a16:creationId xmlns:a16="http://schemas.microsoft.com/office/drawing/2014/main" id="{D16C751C-C99C-4A88-ADDD-C33FB6EC870E}"/>
              </a:ext>
            </a:extLst>
          </p:cNvPr>
          <p:cNvSpPr>
            <a:spLocks noGrp="1"/>
          </p:cNvSpPr>
          <p:nvPr>
            <p:ph type="body" sz="quarter" idx="13"/>
          </p:nvPr>
        </p:nvSpPr>
        <p:spPr>
          <a:xfrm>
            <a:off x="4464050" y="1422400"/>
            <a:ext cx="4368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E4C94B29-D663-4D46-BC85-1EE4E8715F13}"/>
              </a:ext>
            </a:extLst>
          </p:cNvPr>
          <p:cNvSpPr>
            <a:spLocks noGrp="1"/>
          </p:cNvSpPr>
          <p:nvPr>
            <p:ph type="body" sz="quarter" idx="15"/>
          </p:nvPr>
        </p:nvSpPr>
        <p:spPr>
          <a:xfrm>
            <a:off x="4464050" y="1088384"/>
            <a:ext cx="415845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077683850"/>
      </p:ext>
    </p:extLst>
  </p:cSld>
  <p:clrMapOvr>
    <a:masterClrMapping/>
  </p:clrMapOvr>
  <p:extLst>
    <p:ext uri="{DCECCB84-F9BA-43D5-87BE-67443E8EF086}">
      <p15:sldGuideLst xmlns:p15="http://schemas.microsoft.com/office/powerpoint/2012/main">
        <p15:guide id="1" pos="28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 Bild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8" name="Inhaltsplatzhalter 7">
            <a:extLst>
              <a:ext uri="{FF2B5EF4-FFF2-40B4-BE49-F238E27FC236}">
                <a16:creationId xmlns:a16="http://schemas.microsoft.com/office/drawing/2014/main" id="{6D03C39F-F4DA-4E33-9C12-0C07D46B74D2}"/>
              </a:ext>
            </a:extLst>
          </p:cNvPr>
          <p:cNvSpPr>
            <a:spLocks noGrp="1"/>
          </p:cNvSpPr>
          <p:nvPr>
            <p:ph sz="quarter" idx="14" hasCustomPrompt="1"/>
          </p:nvPr>
        </p:nvSpPr>
        <p:spPr>
          <a:xfrm>
            <a:off x="4625577" y="1422400"/>
            <a:ext cx="4518422"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Textplatzhalter 10">
            <a:extLst>
              <a:ext uri="{FF2B5EF4-FFF2-40B4-BE49-F238E27FC236}">
                <a16:creationId xmlns:a16="http://schemas.microsoft.com/office/drawing/2014/main" id="{C5337AD4-58C4-4CD3-B6EE-0320BEF61A5B}"/>
              </a:ext>
            </a:extLst>
          </p:cNvPr>
          <p:cNvSpPr>
            <a:spLocks noGrp="1"/>
          </p:cNvSpPr>
          <p:nvPr>
            <p:ph type="body" sz="quarter" idx="15"/>
          </p:nvPr>
        </p:nvSpPr>
        <p:spPr>
          <a:xfrm>
            <a:off x="521550" y="1422399"/>
            <a:ext cx="3754437"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F7C652DC-A5C6-48EB-A305-6D10BD956A77}"/>
              </a:ext>
            </a:extLst>
          </p:cNvPr>
          <p:cNvSpPr>
            <a:spLocks noGrp="1"/>
          </p:cNvSpPr>
          <p:nvPr>
            <p:ph type="body" sz="quarter" idx="16"/>
          </p:nvPr>
        </p:nvSpPr>
        <p:spPr>
          <a:xfrm>
            <a:off x="521494"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55766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1">
    <p:spTree>
      <p:nvGrpSpPr>
        <p:cNvPr id="1" name=""/>
        <p:cNvGrpSpPr/>
        <p:nvPr/>
      </p:nvGrpSpPr>
      <p:grpSpPr>
        <a:xfrm>
          <a:off x="0" y="0"/>
          <a:ext cx="0" cy="0"/>
          <a:chOff x="0" y="0"/>
          <a:chExt cx="0" cy="0"/>
        </a:xfrm>
      </p:grpSpPr>
      <p:grpSp>
        <p:nvGrpSpPr>
          <p:cNvPr id="27" name="Gruppieren 26">
            <a:extLst>
              <a:ext uri="{FF2B5EF4-FFF2-40B4-BE49-F238E27FC236}">
                <a16:creationId xmlns:a16="http://schemas.microsoft.com/office/drawing/2014/main" id="{991EEF65-5B2F-4153-B72A-8188920387E8}"/>
              </a:ext>
            </a:extLst>
          </p:cNvPr>
          <p:cNvGrpSpPr/>
          <p:nvPr userDrawn="1"/>
        </p:nvGrpSpPr>
        <p:grpSpPr>
          <a:xfrm>
            <a:off x="-4877" y="4950860"/>
            <a:ext cx="9148877" cy="198120"/>
            <a:chOff x="-4877" y="4950860"/>
            <a:chExt cx="9148877" cy="198120"/>
          </a:xfrm>
        </p:grpSpPr>
        <p:sp>
          <p:nvSpPr>
            <p:cNvPr id="28" name="bk object 18">
              <a:extLst>
                <a:ext uri="{FF2B5EF4-FFF2-40B4-BE49-F238E27FC236}">
                  <a16:creationId xmlns:a16="http://schemas.microsoft.com/office/drawing/2014/main" id="{7F2B589E-3839-4C3B-92E1-F293A76DB3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29" name="bk object 18">
              <a:extLst>
                <a:ext uri="{FF2B5EF4-FFF2-40B4-BE49-F238E27FC236}">
                  <a16:creationId xmlns:a16="http://schemas.microsoft.com/office/drawing/2014/main" id="{8DC76EE0-F751-40CD-B7DB-DC698896789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0" name="Holder 3">
              <a:extLst>
                <a:ext uri="{FF2B5EF4-FFF2-40B4-BE49-F238E27FC236}">
                  <a16:creationId xmlns:a16="http://schemas.microsoft.com/office/drawing/2014/main" id="{5DFAD467-705A-4EBF-B0CD-82975D99AB5A}"/>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6" name="Freihandform: Form 25">
            <a:extLst>
              <a:ext uri="{FF2B5EF4-FFF2-40B4-BE49-F238E27FC236}">
                <a16:creationId xmlns:a16="http://schemas.microsoft.com/office/drawing/2014/main" id="{59BE50D6-D2EF-43B9-8437-C5253F74EA60}"/>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lvl="0"/>
            <a:endParaRPr lang="de-DE" sz="1351" dirty="0"/>
          </a:p>
        </p:txBody>
      </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899361"/>
            <a:ext cx="6399768" cy="540727"/>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8AC3E5BE-9275-472F-AEB2-C4DA849B9A55}"/>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8A45B3C2-1CA4-47B2-9CD9-00EEF9D615AF}"/>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15" name="Freihandform: Form 14">
              <a:extLst>
                <a:ext uri="{FF2B5EF4-FFF2-40B4-BE49-F238E27FC236}">
                  <a16:creationId xmlns:a16="http://schemas.microsoft.com/office/drawing/2014/main" id="{3243C064-66AF-4F89-A61C-8EAA80446B16}"/>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16" name="Freihandform: Form 15">
              <a:extLst>
                <a:ext uri="{FF2B5EF4-FFF2-40B4-BE49-F238E27FC236}">
                  <a16:creationId xmlns:a16="http://schemas.microsoft.com/office/drawing/2014/main" id="{5E875C2F-2AC0-45DD-9626-129486821205}"/>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17" name="Freihandform: Form 16">
              <a:extLst>
                <a:ext uri="{FF2B5EF4-FFF2-40B4-BE49-F238E27FC236}">
                  <a16:creationId xmlns:a16="http://schemas.microsoft.com/office/drawing/2014/main" id="{2F1F040A-4C25-4A9B-91CF-4997C0E3FA2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Tree>
    <p:extLst>
      <p:ext uri="{BB962C8B-B14F-4D97-AF65-F5344CB8AC3E}">
        <p14:creationId xmlns:p14="http://schemas.microsoft.com/office/powerpoint/2010/main" val="3075076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 zwei Bilder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10" name="Inhaltsplatzhalter 9">
            <a:extLst>
              <a:ext uri="{FF2B5EF4-FFF2-40B4-BE49-F238E27FC236}">
                <a16:creationId xmlns:a16="http://schemas.microsoft.com/office/drawing/2014/main" id="{1ADE6869-998B-4809-AE43-C38E35BE8AA6}"/>
              </a:ext>
            </a:extLst>
          </p:cNvPr>
          <p:cNvSpPr>
            <a:spLocks noGrp="1"/>
          </p:cNvSpPr>
          <p:nvPr>
            <p:ph sz="quarter" idx="16" hasCustomPrompt="1"/>
          </p:nvPr>
        </p:nvSpPr>
        <p:spPr>
          <a:xfrm>
            <a:off x="4625578" y="1422400"/>
            <a:ext cx="224194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11">
            <a:extLst>
              <a:ext uri="{FF2B5EF4-FFF2-40B4-BE49-F238E27FC236}">
                <a16:creationId xmlns:a16="http://schemas.microsoft.com/office/drawing/2014/main" id="{BB574367-BB34-447D-A233-6E083CBE551E}"/>
              </a:ext>
            </a:extLst>
          </p:cNvPr>
          <p:cNvSpPr>
            <a:spLocks noGrp="1"/>
          </p:cNvSpPr>
          <p:nvPr>
            <p:ph sz="quarter" idx="17" hasCustomPrompt="1"/>
          </p:nvPr>
        </p:nvSpPr>
        <p:spPr>
          <a:xfrm>
            <a:off x="6921103" y="1422399"/>
            <a:ext cx="222289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7DFAE767-5641-4D3F-9095-84DF27650729}"/>
              </a:ext>
            </a:extLst>
          </p:cNvPr>
          <p:cNvSpPr>
            <a:spLocks noGrp="1"/>
          </p:cNvSpPr>
          <p:nvPr>
            <p:ph type="body" sz="quarter" idx="18"/>
          </p:nvPr>
        </p:nvSpPr>
        <p:spPr>
          <a:xfrm>
            <a:off x="522288" y="1422400"/>
            <a:ext cx="3754437"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2D8BA4BA-FB64-43C5-A66D-4FDB44EE8ECB}"/>
              </a:ext>
            </a:extLst>
          </p:cNvPr>
          <p:cNvSpPr>
            <a:spLocks noGrp="1"/>
          </p:cNvSpPr>
          <p:nvPr>
            <p:ph type="body" sz="quarter" idx="15"/>
          </p:nvPr>
        </p:nvSpPr>
        <p:spPr>
          <a:xfrm>
            <a:off x="521495"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960897394"/>
      </p:ext>
    </p:extLst>
  </p:cSld>
  <p:clrMapOvr>
    <a:masterClrMapping/>
  </p:clrMapOvr>
  <p:extLst>
    <p:ext uri="{DCECCB84-F9BA-43D5-87BE-67443E8EF086}">
      <p15:sldGuideLst xmlns:p15="http://schemas.microsoft.com/office/powerpoint/2012/main">
        <p15:guide id="1" pos="4360" userDrawn="1">
          <p15:clr>
            <a:srgbClr val="FBAE40"/>
          </p15:clr>
        </p15:guide>
        <p15:guide id="2" pos="432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nhalt + Bild links">
    <p:spTree>
      <p:nvGrpSpPr>
        <p:cNvPr id="1" name=""/>
        <p:cNvGrpSpPr/>
        <p:nvPr/>
      </p:nvGrpSpPr>
      <p:grpSpPr>
        <a:xfrm>
          <a:off x="0" y="0"/>
          <a:ext cx="0" cy="0"/>
          <a:chOff x="0" y="0"/>
          <a:chExt cx="0" cy="0"/>
        </a:xfrm>
      </p:grpSpPr>
      <p:grpSp>
        <p:nvGrpSpPr>
          <p:cNvPr id="54" name="Gruppieren 53">
            <a:extLst>
              <a:ext uri="{FF2B5EF4-FFF2-40B4-BE49-F238E27FC236}">
                <a16:creationId xmlns:a16="http://schemas.microsoft.com/office/drawing/2014/main" id="{7376B4C5-BE86-46E2-BB73-C84DD0D0A2B1}"/>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554B3AC1-FDFF-4DC3-9DC6-81F70D7AA0BB}"/>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6" name="bk object 18">
              <a:extLst>
                <a:ext uri="{FF2B5EF4-FFF2-40B4-BE49-F238E27FC236}">
                  <a16:creationId xmlns:a16="http://schemas.microsoft.com/office/drawing/2014/main" id="{77DD96AE-1808-4743-8DCB-608D8DC68352}"/>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7" name="Holder 3">
              <a:extLst>
                <a:ext uri="{FF2B5EF4-FFF2-40B4-BE49-F238E27FC236}">
                  <a16:creationId xmlns:a16="http://schemas.microsoft.com/office/drawing/2014/main" id="{DA1288D7-3EDD-4960-BA1A-AED8C420D13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dirty="0"/>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dirty="0"/>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dirty="0"/>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dirty="0"/>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dirty="0"/>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dirty="0"/>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dirty="0"/>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7" name="Gerader Verbinder 46">
            <a:extLst>
              <a:ext uri="{FF2B5EF4-FFF2-40B4-BE49-F238E27FC236}">
                <a16:creationId xmlns:a16="http://schemas.microsoft.com/office/drawing/2014/main" id="{2A6B4FCA-16D8-4C61-9911-C6EBBA2E9614}"/>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6973DDC7-C42E-4F39-AF1D-5C1BA1202CB8}"/>
              </a:ext>
            </a:extLst>
          </p:cNvPr>
          <p:cNvSpPr>
            <a:spLocks noGrp="1"/>
          </p:cNvSpPr>
          <p:nvPr>
            <p:ph sz="quarter" idx="15" hasCustomPrompt="1"/>
          </p:nvPr>
        </p:nvSpPr>
        <p:spPr>
          <a:xfrm>
            <a:off x="-6031" y="-1"/>
            <a:ext cx="4277280" cy="49149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Textplatzhalter 6">
            <a:extLst>
              <a:ext uri="{FF2B5EF4-FFF2-40B4-BE49-F238E27FC236}">
                <a16:creationId xmlns:a16="http://schemas.microsoft.com/office/drawing/2014/main" id="{18E86CCD-5F3A-4D32-9430-6A5FA2D99946}"/>
              </a:ext>
            </a:extLst>
          </p:cNvPr>
          <p:cNvSpPr>
            <a:spLocks noGrp="1"/>
          </p:cNvSpPr>
          <p:nvPr>
            <p:ph type="body" sz="quarter" idx="16"/>
          </p:nvPr>
        </p:nvSpPr>
        <p:spPr>
          <a:xfrm>
            <a:off x="4625578" y="1422400"/>
            <a:ext cx="3997722"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0932BE4D-D3DC-4293-B6F8-AD2578029F27}"/>
              </a:ext>
            </a:extLst>
          </p:cNvPr>
          <p:cNvSpPr>
            <a:spLocks noGrp="1"/>
          </p:cNvSpPr>
          <p:nvPr>
            <p:ph type="body" sz="quarter" idx="17"/>
          </p:nvPr>
        </p:nvSpPr>
        <p:spPr>
          <a:xfrm>
            <a:off x="4625578" y="1088384"/>
            <a:ext cx="3996929"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271488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nhalt + zwei Bilder links">
    <p:spTree>
      <p:nvGrpSpPr>
        <p:cNvPr id="1" name=""/>
        <p:cNvGrpSpPr/>
        <p:nvPr/>
      </p:nvGrpSpPr>
      <p:grpSpPr>
        <a:xfrm>
          <a:off x="0" y="0"/>
          <a:ext cx="0" cy="0"/>
          <a:chOff x="0" y="0"/>
          <a:chExt cx="0" cy="0"/>
        </a:xfrm>
      </p:grpSpPr>
      <p:grpSp>
        <p:nvGrpSpPr>
          <p:cNvPr id="55" name="Gruppieren 54">
            <a:extLst>
              <a:ext uri="{FF2B5EF4-FFF2-40B4-BE49-F238E27FC236}">
                <a16:creationId xmlns:a16="http://schemas.microsoft.com/office/drawing/2014/main" id="{CBB2739F-531B-406E-B9AE-7F5955A4C086}"/>
              </a:ext>
            </a:extLst>
          </p:cNvPr>
          <p:cNvGrpSpPr/>
          <p:nvPr userDrawn="1"/>
        </p:nvGrpSpPr>
        <p:grpSpPr>
          <a:xfrm>
            <a:off x="-4877" y="4950860"/>
            <a:ext cx="9148877" cy="198120"/>
            <a:chOff x="-4877" y="4950860"/>
            <a:chExt cx="9148877" cy="198120"/>
          </a:xfrm>
        </p:grpSpPr>
        <p:sp>
          <p:nvSpPr>
            <p:cNvPr id="56" name="bk object 18">
              <a:extLst>
                <a:ext uri="{FF2B5EF4-FFF2-40B4-BE49-F238E27FC236}">
                  <a16:creationId xmlns:a16="http://schemas.microsoft.com/office/drawing/2014/main" id="{10BD749C-F32D-4FA0-8B2F-E4376F4459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7" name="bk object 18">
              <a:extLst>
                <a:ext uri="{FF2B5EF4-FFF2-40B4-BE49-F238E27FC236}">
                  <a16:creationId xmlns:a16="http://schemas.microsoft.com/office/drawing/2014/main" id="{75AD1741-5FE5-4A33-9577-F1F4588F6C9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8" name="Holder 3">
              <a:extLst>
                <a:ext uri="{FF2B5EF4-FFF2-40B4-BE49-F238E27FC236}">
                  <a16:creationId xmlns:a16="http://schemas.microsoft.com/office/drawing/2014/main" id="{BF81CE3E-1239-4D0D-8337-4AABB0EB94BE}"/>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dirty="0"/>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dirty="0"/>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dirty="0"/>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dirty="0"/>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dirty="0"/>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dirty="0"/>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dirty="0"/>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8" name="Gerader Verbinder 47">
            <a:extLst>
              <a:ext uri="{FF2B5EF4-FFF2-40B4-BE49-F238E27FC236}">
                <a16:creationId xmlns:a16="http://schemas.microsoft.com/office/drawing/2014/main" id="{C79038B0-AD42-42B7-8D15-303CEBA1DC4C}"/>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D9464C44-AFA3-4DC5-AA03-2798F14ED87B}"/>
              </a:ext>
            </a:extLst>
          </p:cNvPr>
          <p:cNvSpPr>
            <a:spLocks noGrp="1"/>
          </p:cNvSpPr>
          <p:nvPr>
            <p:ph sz="quarter" idx="17" hasCustomPrompt="1"/>
          </p:nvPr>
        </p:nvSpPr>
        <p:spPr>
          <a:xfrm>
            <a:off x="0" y="0"/>
            <a:ext cx="4276259" cy="2431145"/>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Inhaltsplatzhalter 6">
            <a:extLst>
              <a:ext uri="{FF2B5EF4-FFF2-40B4-BE49-F238E27FC236}">
                <a16:creationId xmlns:a16="http://schemas.microsoft.com/office/drawing/2014/main" id="{BE691ED2-3E52-4E4A-9F7C-C8A1129667C6}"/>
              </a:ext>
            </a:extLst>
          </p:cNvPr>
          <p:cNvSpPr>
            <a:spLocks noGrp="1"/>
          </p:cNvSpPr>
          <p:nvPr>
            <p:ph sz="quarter" idx="18" hasCustomPrompt="1"/>
          </p:nvPr>
        </p:nvSpPr>
        <p:spPr>
          <a:xfrm>
            <a:off x="0" y="2493863"/>
            <a:ext cx="4276259" cy="242103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49" name="Textplatzhalter 6">
            <a:extLst>
              <a:ext uri="{FF2B5EF4-FFF2-40B4-BE49-F238E27FC236}">
                <a16:creationId xmlns:a16="http://schemas.microsoft.com/office/drawing/2014/main" id="{7826728D-0439-4A76-A6FC-AAE7B4BDFAF8}"/>
              </a:ext>
            </a:extLst>
          </p:cNvPr>
          <p:cNvSpPr>
            <a:spLocks noGrp="1"/>
          </p:cNvSpPr>
          <p:nvPr>
            <p:ph type="body" sz="quarter" idx="16"/>
          </p:nvPr>
        </p:nvSpPr>
        <p:spPr>
          <a:xfrm>
            <a:off x="4625578" y="1422400"/>
            <a:ext cx="4000268"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6CA70A77-A6F0-4164-8C3A-0A11A527FA6B}"/>
              </a:ext>
            </a:extLst>
          </p:cNvPr>
          <p:cNvSpPr>
            <a:spLocks noGrp="1"/>
          </p:cNvSpPr>
          <p:nvPr>
            <p:ph type="body" sz="quarter" idx="15"/>
          </p:nvPr>
        </p:nvSpPr>
        <p:spPr>
          <a:xfrm>
            <a:off x="4622239" y="1088384"/>
            <a:ext cx="4000268"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479887640"/>
      </p:ext>
    </p:extLst>
  </p:cSld>
  <p:clrMapOvr>
    <a:masterClrMapping/>
  </p:clrMapOvr>
  <p:extLst>
    <p:ext uri="{DCECCB84-F9BA-43D5-87BE-67443E8EF086}">
      <p15:sldGuideLst xmlns:p15="http://schemas.microsoft.com/office/powerpoint/2012/main">
        <p15:guide id="1" orient="horz" pos="1571" userDrawn="1">
          <p15:clr>
            <a:srgbClr val="FBAE40"/>
          </p15:clr>
        </p15:guide>
        <p15:guide id="2" orient="horz" pos="153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 zw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 name="Inhaltsplatzhalter 3">
            <a:extLst>
              <a:ext uri="{FF2B5EF4-FFF2-40B4-BE49-F238E27FC236}">
                <a16:creationId xmlns:a16="http://schemas.microsoft.com/office/drawing/2014/main" id="{3133C81B-6C39-4BD5-9BF9-8617341D8014}"/>
              </a:ext>
            </a:extLst>
          </p:cNvPr>
          <p:cNvSpPr>
            <a:spLocks noGrp="1"/>
          </p:cNvSpPr>
          <p:nvPr>
            <p:ph sz="quarter" idx="15" hasCustomPrompt="1"/>
          </p:nvPr>
        </p:nvSpPr>
        <p:spPr>
          <a:xfrm>
            <a:off x="0"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10">
            <a:extLst>
              <a:ext uri="{FF2B5EF4-FFF2-40B4-BE49-F238E27FC236}">
                <a16:creationId xmlns:a16="http://schemas.microsoft.com/office/drawing/2014/main" id="{915B8044-0142-42E8-8428-B098000CEBD6}"/>
              </a:ext>
            </a:extLst>
          </p:cNvPr>
          <p:cNvSpPr>
            <a:spLocks noGrp="1"/>
          </p:cNvSpPr>
          <p:nvPr>
            <p:ph sz="quarter" idx="16" hasCustomPrompt="1"/>
          </p:nvPr>
        </p:nvSpPr>
        <p:spPr>
          <a:xfrm>
            <a:off x="4599384"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DCD8515B-3FAA-49D1-9325-FCE6A6E2CA0F}"/>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62697664"/>
      </p:ext>
    </p:extLst>
  </p:cSld>
  <p:clrMapOvr>
    <a:masterClrMapping/>
  </p:clrMapOvr>
  <p:extLst>
    <p:ext uri="{DCECCB84-F9BA-43D5-87BE-67443E8EF086}">
      <p15:sldGuideLst xmlns:p15="http://schemas.microsoft.com/office/powerpoint/2012/main">
        <p15:guide id="1" pos="2863" userDrawn="1">
          <p15:clr>
            <a:srgbClr val="FBAE40"/>
          </p15:clr>
        </p15:guide>
        <p15:guide id="2" pos="2897"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 dr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 name="Inhaltsplatzhalter 3">
            <a:extLst>
              <a:ext uri="{FF2B5EF4-FFF2-40B4-BE49-F238E27FC236}">
                <a16:creationId xmlns:a16="http://schemas.microsoft.com/office/drawing/2014/main" id="{CC021923-B745-4638-A634-E1DA375F90EE}"/>
              </a:ext>
            </a:extLst>
          </p:cNvPr>
          <p:cNvSpPr>
            <a:spLocks noGrp="1"/>
          </p:cNvSpPr>
          <p:nvPr>
            <p:ph sz="quarter" idx="17" hasCustomPrompt="1"/>
          </p:nvPr>
        </p:nvSpPr>
        <p:spPr>
          <a:xfrm>
            <a:off x="0" y="1422399"/>
            <a:ext cx="2978945"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3">
            <a:extLst>
              <a:ext uri="{FF2B5EF4-FFF2-40B4-BE49-F238E27FC236}">
                <a16:creationId xmlns:a16="http://schemas.microsoft.com/office/drawing/2014/main" id="{47556F71-EDA3-472E-9372-CE0F4A696721}"/>
              </a:ext>
            </a:extLst>
          </p:cNvPr>
          <p:cNvSpPr>
            <a:spLocks noGrp="1"/>
          </p:cNvSpPr>
          <p:nvPr>
            <p:ph sz="quarter" idx="18" hasCustomPrompt="1"/>
          </p:nvPr>
        </p:nvSpPr>
        <p:spPr>
          <a:xfrm>
            <a:off x="3032522" y="1422400"/>
            <a:ext cx="307895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3">
            <a:extLst>
              <a:ext uri="{FF2B5EF4-FFF2-40B4-BE49-F238E27FC236}">
                <a16:creationId xmlns:a16="http://schemas.microsoft.com/office/drawing/2014/main" id="{C1ADC803-A245-408E-AB12-EC54C19B5108}"/>
              </a:ext>
            </a:extLst>
          </p:cNvPr>
          <p:cNvSpPr>
            <a:spLocks noGrp="1"/>
          </p:cNvSpPr>
          <p:nvPr>
            <p:ph sz="quarter" idx="19" hasCustomPrompt="1"/>
          </p:nvPr>
        </p:nvSpPr>
        <p:spPr>
          <a:xfrm>
            <a:off x="6165058" y="1422400"/>
            <a:ext cx="2978943"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9" name="Textplatzhalter 9">
            <a:extLst>
              <a:ext uri="{FF2B5EF4-FFF2-40B4-BE49-F238E27FC236}">
                <a16:creationId xmlns:a16="http://schemas.microsoft.com/office/drawing/2014/main" id="{8BF9FAA4-D548-4161-842B-AA7FC87A01C9}"/>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736764812"/>
      </p:ext>
    </p:extLst>
  </p:cSld>
  <p:clrMapOvr>
    <a:masterClrMapping/>
  </p:clrMapOvr>
  <p:extLst>
    <p:ext uri="{DCECCB84-F9BA-43D5-87BE-67443E8EF086}">
      <p15:sldGuideLst xmlns:p15="http://schemas.microsoft.com/office/powerpoint/2012/main">
        <p15:guide id="1" pos="1910" userDrawn="1">
          <p15:clr>
            <a:srgbClr val="FBAE40"/>
          </p15:clr>
        </p15:guide>
        <p15:guide id="3" pos="3850" userDrawn="1">
          <p15:clr>
            <a:srgbClr val="FBAE40"/>
          </p15:clr>
        </p15:guide>
        <p15:guide id="4" pos="3884" userDrawn="1">
          <p15:clr>
            <a:srgbClr val="FBAE40"/>
          </p15:clr>
        </p15:guide>
        <p15:guide id="5" pos="1877"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Überschrift + Bild groß">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 name="Inhaltsplatzhalter 3">
            <a:extLst>
              <a:ext uri="{FF2B5EF4-FFF2-40B4-BE49-F238E27FC236}">
                <a16:creationId xmlns:a16="http://schemas.microsoft.com/office/drawing/2014/main" id="{9F40F789-6719-4203-8D60-D2478F651705}"/>
              </a:ext>
            </a:extLst>
          </p:cNvPr>
          <p:cNvSpPr>
            <a:spLocks noGrp="1"/>
          </p:cNvSpPr>
          <p:nvPr>
            <p:ph sz="quarter" idx="14" hasCustomPrompt="1"/>
          </p:nvPr>
        </p:nvSpPr>
        <p:spPr>
          <a:xfrm>
            <a:off x="0" y="1422399"/>
            <a:ext cx="9144000"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C7107210-3CE2-4AF7-87A5-802B65D926E0}"/>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80941069"/>
      </p:ext>
    </p:extLst>
  </p:cSld>
  <p:clrMapOvr>
    <a:masterClrMapping/>
  </p:clrMapOvr>
  <p:extLst>
    <p:ext uri="{DCECCB84-F9BA-43D5-87BE-67443E8EF086}">
      <p15:sldGuideLst xmlns:p15="http://schemas.microsoft.com/office/powerpoint/2012/main">
        <p15:guide id="1" orient="horz" pos="1979" userDrawn="1">
          <p15:clr>
            <a:srgbClr val="FBAE40"/>
          </p15:clr>
        </p15:guide>
        <p15:guide id="2" orient="horz" pos="2014" userDrawn="1">
          <p15:clr>
            <a:srgbClr val="FBAE40"/>
          </p15:clr>
        </p15:guide>
        <p15:guide id="3" pos="2863" userDrawn="1">
          <p15:clr>
            <a:srgbClr val="FBAE40"/>
          </p15:clr>
        </p15:guide>
        <p15:guide id="4" pos="2897" userDrawn="1">
          <p15:clr>
            <a:srgbClr val="FBAE40"/>
          </p15:clr>
        </p15:guide>
        <p15:guide id="5" pos="1928" userDrawn="1">
          <p15:clr>
            <a:srgbClr val="FBAE40"/>
          </p15:clr>
        </p15:guide>
        <p15:guide id="6" pos="1894" userDrawn="1">
          <p15:clr>
            <a:srgbClr val="FBAE40"/>
          </p15:clr>
        </p15:guide>
        <p15:guide id="7" pos="958" userDrawn="1">
          <p15:clr>
            <a:srgbClr val="FBAE40"/>
          </p15:clr>
        </p15:guide>
        <p15:guide id="8" pos="924" userDrawn="1">
          <p15:clr>
            <a:srgbClr val="FBAE40"/>
          </p15:clr>
        </p15:guide>
        <p15:guide id="9" pos="4309" userDrawn="1">
          <p15:clr>
            <a:srgbClr val="FBAE40"/>
          </p15:clr>
        </p15:guide>
        <p15:guide id="10" pos="434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dirty="0"/>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7" name="Textplatzhalter 9">
            <a:extLst>
              <a:ext uri="{FF2B5EF4-FFF2-40B4-BE49-F238E27FC236}">
                <a16:creationId xmlns:a16="http://schemas.microsoft.com/office/drawing/2014/main" id="{0CC4D937-7F2F-4AE2-8EDF-C7E85BCB25B3}"/>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235274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dirty="0"/>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dirty="0"/>
          </a:p>
        </p:txBody>
      </p:sp>
    </p:spTree>
    <p:extLst>
      <p:ext uri="{BB962C8B-B14F-4D97-AF65-F5344CB8AC3E}">
        <p14:creationId xmlns:p14="http://schemas.microsoft.com/office/powerpoint/2010/main" val="29303771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Tree>
    <p:extLst>
      <p:ext uri="{BB962C8B-B14F-4D97-AF65-F5344CB8AC3E}">
        <p14:creationId xmlns:p14="http://schemas.microsoft.com/office/powerpoint/2010/main" val="1808928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Kapiteltrenner 1">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4F2D883D-86A1-4B38-BBBC-81F258AD3664}"/>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A0B87E1F-4D99-4450-9167-085B1ECC6BB2}"/>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2" name="bk object 18">
              <a:extLst>
                <a:ext uri="{FF2B5EF4-FFF2-40B4-BE49-F238E27FC236}">
                  <a16:creationId xmlns:a16="http://schemas.microsoft.com/office/drawing/2014/main" id="{29147ACE-4C7A-4AC3-A60F-A813EE08D57E}"/>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3" name="Holder 3">
              <a:extLst>
                <a:ext uri="{FF2B5EF4-FFF2-40B4-BE49-F238E27FC236}">
                  <a16:creationId xmlns:a16="http://schemas.microsoft.com/office/drawing/2014/main" id="{3187F65C-802F-454B-B4D7-B16EEF26A624}"/>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dirty="0"/>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dirty="0"/>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dirty="0"/>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dirty="0"/>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dirty="0"/>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dirty="0"/>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dirty="0"/>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Tree>
    <p:extLst>
      <p:ext uri="{BB962C8B-B14F-4D97-AF65-F5344CB8AC3E}">
        <p14:creationId xmlns:p14="http://schemas.microsoft.com/office/powerpoint/2010/main" val="2207267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folie 3">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2A319C61-FBE7-466D-8041-BA328224720B}"/>
              </a:ext>
            </a:extLst>
          </p:cNvPr>
          <p:cNvGrpSpPr/>
          <p:nvPr userDrawn="1"/>
        </p:nvGrpSpPr>
        <p:grpSpPr>
          <a:xfrm>
            <a:off x="-4877" y="4950860"/>
            <a:ext cx="9148877" cy="198120"/>
            <a:chOff x="-4877" y="4950860"/>
            <a:chExt cx="9148877" cy="198120"/>
          </a:xfrm>
        </p:grpSpPr>
        <p:sp>
          <p:nvSpPr>
            <p:cNvPr id="27" name="bk object 18">
              <a:extLst>
                <a:ext uri="{FF2B5EF4-FFF2-40B4-BE49-F238E27FC236}">
                  <a16:creationId xmlns:a16="http://schemas.microsoft.com/office/drawing/2014/main" id="{6943C0CE-1EA2-499D-ACFC-7FAE777D4885}"/>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28" name="bk object 18">
              <a:extLst>
                <a:ext uri="{FF2B5EF4-FFF2-40B4-BE49-F238E27FC236}">
                  <a16:creationId xmlns:a16="http://schemas.microsoft.com/office/drawing/2014/main" id="{C64DCA2F-E670-44CF-8CCD-A8817BCDFE08}"/>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29" name="Holder 3">
              <a:extLst>
                <a:ext uri="{FF2B5EF4-FFF2-40B4-BE49-F238E27FC236}">
                  <a16:creationId xmlns:a16="http://schemas.microsoft.com/office/drawing/2014/main" id="{39C16D6C-600C-4A10-95E4-95BF4999FC1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331598"/>
            <a:ext cx="6399768" cy="1108490"/>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018F5287-7D90-4427-B223-AB51C34FB468}"/>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949CBA05-EE3B-40FD-B566-67D594E41B9E}"/>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15" name="Freihandform: Form 14">
              <a:extLst>
                <a:ext uri="{FF2B5EF4-FFF2-40B4-BE49-F238E27FC236}">
                  <a16:creationId xmlns:a16="http://schemas.microsoft.com/office/drawing/2014/main" id="{73274AB8-A508-4076-9FF6-7AE09BB7827C}"/>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16" name="Freihandform: Form 15">
              <a:extLst>
                <a:ext uri="{FF2B5EF4-FFF2-40B4-BE49-F238E27FC236}">
                  <a16:creationId xmlns:a16="http://schemas.microsoft.com/office/drawing/2014/main" id="{A0060672-D990-46D3-A86C-D3F5FB08D442}"/>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17" name="Freihandform: Form 16">
              <a:extLst>
                <a:ext uri="{FF2B5EF4-FFF2-40B4-BE49-F238E27FC236}">
                  <a16:creationId xmlns:a16="http://schemas.microsoft.com/office/drawing/2014/main" id="{7FB0B066-EC76-4017-ACF3-B5105457A38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Tree>
    <p:extLst>
      <p:ext uri="{BB962C8B-B14F-4D97-AF65-F5344CB8AC3E}">
        <p14:creationId xmlns:p14="http://schemas.microsoft.com/office/powerpoint/2010/main" val="11673539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Kapiteltrenner 2">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C90C208C-E187-483E-A849-994740CF4EB9}"/>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EE0396FA-425F-4EDC-9520-B9A44FA9B2CE}"/>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2" name="bk object 18">
              <a:extLst>
                <a:ext uri="{FF2B5EF4-FFF2-40B4-BE49-F238E27FC236}">
                  <a16:creationId xmlns:a16="http://schemas.microsoft.com/office/drawing/2014/main" id="{565B0312-1532-4603-9199-E7A9D647D7DD}"/>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3" name="Holder 3">
              <a:extLst>
                <a:ext uri="{FF2B5EF4-FFF2-40B4-BE49-F238E27FC236}">
                  <a16:creationId xmlns:a16="http://schemas.microsoft.com/office/drawing/2014/main" id="{64829966-6167-4E75-9B98-6CFBF28F3C77}"/>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dirty="0"/>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dirty="0"/>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dirty="0"/>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dirty="0"/>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dirty="0"/>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dirty="0"/>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dirty="0"/>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Tree>
    <p:extLst>
      <p:ext uri="{BB962C8B-B14F-4D97-AF65-F5344CB8AC3E}">
        <p14:creationId xmlns:p14="http://schemas.microsoft.com/office/powerpoint/2010/main" val="36723533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elfolie">
    <p:spTree>
      <p:nvGrpSpPr>
        <p:cNvPr id="1" name=""/>
        <p:cNvGrpSpPr/>
        <p:nvPr/>
      </p:nvGrpSpPr>
      <p:grpSpPr bwMode="auto">
        <a:xfrm>
          <a:off x="0" y="0"/>
          <a:ext cx="0" cy="0"/>
          <a:chOff x="0" y="0"/>
          <a:chExt cx="0" cy="0"/>
        </a:xfrm>
      </p:grpSpPr>
      <p:grpSp>
        <p:nvGrpSpPr>
          <p:cNvPr id="4" name="Gruppieren 25"/>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Freihandform: Form 26"/>
          <p:cNvSpPr/>
          <p:nvPr userDrawn="1"/>
        </p:nvSpPr>
        <p:spPr bwMode="auto">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extrusionOk="0">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a:defRPr/>
            </a:pPr>
            <a:endParaRPr lang="de-DE" sz="1350" dirty="0"/>
          </a:p>
        </p:txBody>
      </p:sp>
      <p:sp>
        <p:nvSpPr>
          <p:cNvPr id="9" name="Titel 1"/>
          <p:cNvSpPr>
            <a:spLocks noGrp="1"/>
          </p:cNvSpPr>
          <p:nvPr>
            <p:ph type="ctrTitle" hasCustomPrompt="1"/>
          </p:nvPr>
        </p:nvSpPr>
        <p:spPr bwMode="auto">
          <a:xfrm>
            <a:off x="3654279" y="2268082"/>
            <a:ext cx="4401108" cy="1070009"/>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3654279" y="3494160"/>
            <a:ext cx="4401108" cy="604640"/>
          </a:xfrm>
        </p:spPr>
        <p:txBody>
          <a:bodyPr>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8"/>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3" name="Freihandform: Form 9"/>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10"/>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11"/>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
        <p:nvSpPr>
          <p:cNvPr id="16"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dirty="0"/>
          </a:p>
        </p:txBody>
      </p:sp>
    </p:spTree>
    <p:extLst>
      <p:ext uri="{BB962C8B-B14F-4D97-AF65-F5344CB8AC3E}">
        <p14:creationId xmlns:p14="http://schemas.microsoft.com/office/powerpoint/2010/main" val="2402489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elfolie 1">
    <p:spTree>
      <p:nvGrpSpPr>
        <p:cNvPr id="1" name=""/>
        <p:cNvGrpSpPr/>
        <p:nvPr/>
      </p:nvGrpSpPr>
      <p:grpSpPr bwMode="auto">
        <a:xfrm>
          <a:off x="0" y="0"/>
          <a:ext cx="0" cy="0"/>
          <a:chOff x="0" y="0"/>
          <a:chExt cx="0" cy="0"/>
        </a:xfrm>
      </p:grpSpPr>
      <p:grpSp>
        <p:nvGrpSpPr>
          <p:cNvPr id="4" name="Gruppieren 26"/>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Freihandform: Form 25"/>
          <p:cNvSpPr/>
          <p:nvPr userDrawn="1"/>
        </p:nvSpPr>
        <p:spPr bwMode="auto">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extrusionOk="0">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lvl="0">
              <a:defRPr/>
            </a:pPr>
            <a:endParaRPr lang="de-DE" sz="1350" dirty="0"/>
          </a:p>
        </p:txBody>
      </p:sp>
      <p:sp>
        <p:nvSpPr>
          <p:cNvPr id="9"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dirty="0"/>
          </a:p>
        </p:txBody>
      </p:sp>
      <p:sp>
        <p:nvSpPr>
          <p:cNvPr id="10" name="Titel 1"/>
          <p:cNvSpPr>
            <a:spLocks noGrp="1"/>
          </p:cNvSpPr>
          <p:nvPr>
            <p:ph type="ctrTitle" hasCustomPrompt="1"/>
          </p:nvPr>
        </p:nvSpPr>
        <p:spPr bwMode="auto">
          <a:xfrm>
            <a:off x="526536" y="2899361"/>
            <a:ext cx="6399768" cy="540727"/>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1" name="Untertitel 2"/>
          <p:cNvSpPr>
            <a:spLocks noGrp="1"/>
          </p:cNvSpPr>
          <p:nvPr>
            <p:ph type="subTitle" idx="1"/>
          </p:nvPr>
        </p:nvSpPr>
        <p:spPr bwMode="auto">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2"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3"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14"/>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15"/>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6" name="Freihandform: Form 16"/>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Tree>
    <p:extLst>
      <p:ext uri="{BB962C8B-B14F-4D97-AF65-F5344CB8AC3E}">
        <p14:creationId xmlns:p14="http://schemas.microsoft.com/office/powerpoint/2010/main" val="35329987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elfolie 3">
    <p:spTree>
      <p:nvGrpSpPr>
        <p:cNvPr id="1" name=""/>
        <p:cNvGrpSpPr/>
        <p:nvPr/>
      </p:nvGrpSpPr>
      <p:grpSpPr bwMode="auto">
        <a:xfrm>
          <a:off x="0" y="0"/>
          <a:ext cx="0" cy="0"/>
          <a:chOff x="0" y="0"/>
          <a:chExt cx="0" cy="0"/>
        </a:xfrm>
      </p:grpSpPr>
      <p:grpSp>
        <p:nvGrpSpPr>
          <p:cNvPr id="4" name="Gruppieren 25"/>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dirty="0"/>
          </a:p>
        </p:txBody>
      </p:sp>
      <p:sp>
        <p:nvSpPr>
          <p:cNvPr id="9" name="Titel 1"/>
          <p:cNvSpPr>
            <a:spLocks noGrp="1"/>
          </p:cNvSpPr>
          <p:nvPr>
            <p:ph type="ctrTitle" hasCustomPrompt="1"/>
          </p:nvPr>
        </p:nvSpPr>
        <p:spPr bwMode="auto">
          <a:xfrm>
            <a:off x="526536" y="2331598"/>
            <a:ext cx="6399768" cy="1108490"/>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3" name="Freihandform: Form 14"/>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15"/>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16"/>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Tree>
    <p:extLst>
      <p:ext uri="{BB962C8B-B14F-4D97-AF65-F5344CB8AC3E}">
        <p14:creationId xmlns:p14="http://schemas.microsoft.com/office/powerpoint/2010/main" val="38612691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elfolie mit Bild 1">
    <p:spTree>
      <p:nvGrpSpPr>
        <p:cNvPr id="1" name=""/>
        <p:cNvGrpSpPr/>
        <p:nvPr/>
      </p:nvGrpSpPr>
      <p:grpSpPr bwMode="auto">
        <a:xfrm>
          <a:off x="0" y="0"/>
          <a:ext cx="0" cy="0"/>
          <a:chOff x="0" y="0"/>
          <a:chExt cx="0" cy="0"/>
        </a:xfrm>
      </p:grpSpPr>
      <p:grpSp>
        <p:nvGrpSpPr>
          <p:cNvPr id="4" name="Gruppieren 28"/>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dirty="0"/>
          </a:p>
        </p:txBody>
      </p:sp>
      <p:sp>
        <p:nvSpPr>
          <p:cNvPr id="9" name="Untertitel 2"/>
          <p:cNvSpPr>
            <a:spLocks noGrp="1"/>
          </p:cNvSpPr>
          <p:nvPr>
            <p:ph type="subTitle" idx="1"/>
          </p:nvPr>
        </p:nvSpPr>
        <p:spPr bwMode="auto">
          <a:xfrm>
            <a:off x="526536" y="3512495"/>
            <a:ext cx="4936562"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sp>
        <p:nvSpPr>
          <p:cNvPr id="10" name="Titel 1"/>
          <p:cNvSpPr>
            <a:spLocks noGrp="1"/>
          </p:cNvSpPr>
          <p:nvPr>
            <p:ph type="ctrTitle" hasCustomPrompt="1"/>
          </p:nvPr>
        </p:nvSpPr>
        <p:spPr bwMode="auto">
          <a:xfrm>
            <a:off x="526536" y="2331598"/>
            <a:ext cx="4936562" cy="1108490"/>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3" name="Freihandform: Form 15"/>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18"/>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19"/>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
        <p:nvSpPr>
          <p:cNvPr id="16" name="Inhaltsplatzhalter 2"/>
          <p:cNvSpPr>
            <a:spLocks noGrp="1"/>
          </p:cNvSpPr>
          <p:nvPr>
            <p:ph sz="quarter" idx="11" hasCustomPrompt="1"/>
          </p:nvPr>
        </p:nvSpPr>
        <p:spPr bwMode="auto">
          <a:xfrm>
            <a:off x="5620941" y="1088383"/>
            <a:ext cx="3523059" cy="3826517"/>
          </a:xfrm>
          <a:prstGeom prst="rect">
            <a:avLst/>
          </a:prstGeom>
          <a:solidFill>
            <a:schemeClr val="bg2">
              <a:lumMod val="100000"/>
            </a:schemeClr>
          </a:solidFill>
          <a:ln/>
        </p:spPr>
        <p:txBody>
          <a:bodyPr lIns="0" tIns="540000" rIns="0" bIns="0" anchor="t">
            <a:noAutofit/>
          </a:bodyPr>
          <a:lstStyle>
            <a:lvl1pPr marL="180975" indent="0" algn="l">
              <a:lnSpc>
                <a:spcPct val="90000"/>
              </a:lnSpc>
              <a:buNone/>
              <a:defRPr sz="1600" b="0">
                <a:solidFill>
                  <a:schemeClr val="tx1">
                    <a:lumMod val="100000"/>
                  </a:schemeClr>
                </a:solidFill>
                <a:latin typeface="Arial"/>
              </a:defRPr>
            </a:lvl1pPr>
            <a:lvl2pPr algn="ctr">
              <a:lnSpc>
                <a:spcPct val="90000"/>
              </a:lnSpc>
              <a:defRPr sz="1600" b="0">
                <a:solidFill>
                  <a:schemeClr val="tx1">
                    <a:lumMod val="100000"/>
                  </a:schemeClr>
                </a:solidFill>
                <a:latin typeface="Arial"/>
              </a:defRPr>
            </a:lvl2pPr>
            <a:lvl3pPr algn="ctr">
              <a:lnSpc>
                <a:spcPct val="90000"/>
              </a:lnSpc>
              <a:defRPr sz="1600" b="0">
                <a:solidFill>
                  <a:schemeClr val="tx1">
                    <a:lumMod val="100000"/>
                  </a:schemeClr>
                </a:solidFill>
                <a:latin typeface="Arial"/>
              </a:defRPr>
            </a:lvl3pPr>
            <a:lvl4pPr algn="ctr">
              <a:lnSpc>
                <a:spcPct val="90000"/>
              </a:lnSpc>
              <a:defRPr sz="1600" b="0">
                <a:solidFill>
                  <a:schemeClr val="tx1">
                    <a:lumMod val="100000"/>
                  </a:schemeClr>
                </a:solidFill>
                <a:latin typeface="Arial"/>
              </a:defRPr>
            </a:lvl4pPr>
            <a:lvl5pPr algn="ctr">
              <a:lnSpc>
                <a:spcPct val="90000"/>
              </a:lnSpc>
              <a:defRPr sz="1600" b="0">
                <a:solidFill>
                  <a:schemeClr val="tx1">
                    <a:lumMod val="100000"/>
                  </a:schemeClr>
                </a:solidFill>
                <a:latin typeface="Arial"/>
              </a:defRPr>
            </a:lvl5pPr>
          </a:lstStyle>
          <a:p>
            <a:pPr lvl="0">
              <a:defRPr/>
            </a:pPr>
            <a:r>
              <a:rPr lang="de-DE"/>
              <a:t>Inhaltsplatzhalter</a:t>
            </a:r>
            <a:endParaRPr/>
          </a:p>
        </p:txBody>
      </p:sp>
    </p:spTree>
    <p:extLst>
      <p:ext uri="{BB962C8B-B14F-4D97-AF65-F5344CB8AC3E}">
        <p14:creationId xmlns:p14="http://schemas.microsoft.com/office/powerpoint/2010/main" val="1090466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elfolie mit Bild 2">
    <p:spTree>
      <p:nvGrpSpPr>
        <p:cNvPr id="1" name=""/>
        <p:cNvGrpSpPr/>
        <p:nvPr/>
      </p:nvGrpSpPr>
      <p:grpSpPr bwMode="auto">
        <a:xfrm>
          <a:off x="0" y="0"/>
          <a:ext cx="0" cy="0"/>
          <a:chOff x="0" y="0"/>
          <a:chExt cx="0" cy="0"/>
        </a:xfrm>
      </p:grpSpPr>
      <p:grpSp>
        <p:nvGrpSpPr>
          <p:cNvPr id="4" name="Gruppieren 28"/>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a:solidFill>
                  <a:schemeClr val="tx2"/>
                </a:solidFill>
              </a:defRPr>
            </a:lvl1pPr>
          </a:lstStyle>
          <a:p>
            <a:pPr>
              <a:defRPr/>
            </a:pPr>
            <a:endParaRPr lang="de-DE" dirty="0"/>
          </a:p>
        </p:txBody>
      </p:sp>
      <p:sp>
        <p:nvSpPr>
          <p:cNvPr id="9" name="Titel 1"/>
          <p:cNvSpPr>
            <a:spLocks noGrp="1"/>
          </p:cNvSpPr>
          <p:nvPr>
            <p:ph type="ctrTitle" hasCustomPrompt="1"/>
          </p:nvPr>
        </p:nvSpPr>
        <p:spPr bwMode="auto">
          <a:xfrm>
            <a:off x="526536" y="2250489"/>
            <a:ext cx="2830329" cy="1189598"/>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526536" y="3512495"/>
            <a:ext cx="2830329"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3" name="Freihandform: Form 17"/>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18"/>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19"/>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
        <p:nvSpPr>
          <p:cNvPr id="16" name="Inhaltsplatzhalter 2"/>
          <p:cNvSpPr>
            <a:spLocks noGrp="1"/>
          </p:cNvSpPr>
          <p:nvPr>
            <p:ph sz="quarter" idx="11" hasCustomPrompt="1"/>
          </p:nvPr>
        </p:nvSpPr>
        <p:spPr bwMode="auto">
          <a:xfrm>
            <a:off x="3545886" y="1088383"/>
            <a:ext cx="5598114" cy="3826517"/>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Tree>
    <p:extLst>
      <p:ext uri="{BB962C8B-B14F-4D97-AF65-F5344CB8AC3E}">
        <p14:creationId xmlns:p14="http://schemas.microsoft.com/office/powerpoint/2010/main" val="4531155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elfolie mit zwei Bildern">
    <p:spTree>
      <p:nvGrpSpPr>
        <p:cNvPr id="1" name=""/>
        <p:cNvGrpSpPr/>
        <p:nvPr/>
      </p:nvGrpSpPr>
      <p:grpSpPr bwMode="auto">
        <a:xfrm>
          <a:off x="0" y="0"/>
          <a:ext cx="0" cy="0"/>
          <a:chOff x="0" y="0"/>
          <a:chExt cx="0" cy="0"/>
        </a:xfrm>
      </p:grpSpPr>
      <p:grpSp>
        <p:nvGrpSpPr>
          <p:cNvPr id="4" name="Gruppieren 30"/>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Datumsplatzhalter 3"/>
          <p:cNvSpPr>
            <a:spLocks noGrp="1"/>
          </p:cNvSpPr>
          <p:nvPr>
            <p:ph type="dt" sz="half" idx="10"/>
          </p:nvPr>
        </p:nvSpPr>
        <p:spPr bwMode="auto">
          <a:xfrm>
            <a:off x="6565050" y="4460406"/>
            <a:ext cx="2057400" cy="274182"/>
          </a:xfrm>
          <a:prstGeom prst="rect">
            <a:avLst/>
          </a:prstGeom>
        </p:spPr>
        <p:txBody>
          <a:bodyPr lIns="0" tIns="0" rIns="0" bIns="0" anchor="ctr">
            <a:noAutofit/>
          </a:bodyPr>
          <a:lstStyle>
            <a:lvl1pPr algn="r">
              <a:defRPr>
                <a:solidFill>
                  <a:schemeClr val="tx2"/>
                </a:solidFill>
              </a:defRPr>
            </a:lvl1pPr>
          </a:lstStyle>
          <a:p>
            <a:pPr>
              <a:defRPr/>
            </a:pPr>
            <a:endParaRPr lang="de-DE" dirty="0"/>
          </a:p>
        </p:txBody>
      </p:sp>
      <p:sp>
        <p:nvSpPr>
          <p:cNvPr id="9" name="Titel 1"/>
          <p:cNvSpPr>
            <a:spLocks noGrp="1"/>
          </p:cNvSpPr>
          <p:nvPr>
            <p:ph type="ctrTitle" hasCustomPrompt="1"/>
          </p:nvPr>
        </p:nvSpPr>
        <p:spPr bwMode="auto">
          <a:xfrm>
            <a:off x="526536" y="3818597"/>
            <a:ext cx="5773656" cy="567763"/>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526536" y="4458767"/>
            <a:ext cx="5773656" cy="274182"/>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7"/>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3" name="Freihandform: Form 19"/>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20"/>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23"/>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
        <p:nvSpPr>
          <p:cNvPr id="16" name="Inhaltsplatzhalter 2"/>
          <p:cNvSpPr>
            <a:spLocks noGrp="1"/>
          </p:cNvSpPr>
          <p:nvPr>
            <p:ph sz="quarter" idx="13" hasCustomPrompt="1"/>
          </p:nvPr>
        </p:nvSpPr>
        <p:spPr bwMode="auto">
          <a:xfrm>
            <a:off x="0" y="1422399"/>
            <a:ext cx="6678234" cy="2396196"/>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17" name="Inhaltsplatzhalter 4"/>
          <p:cNvSpPr>
            <a:spLocks noGrp="1"/>
          </p:cNvSpPr>
          <p:nvPr>
            <p:ph sz="quarter" idx="14" hasCustomPrompt="1"/>
          </p:nvPr>
        </p:nvSpPr>
        <p:spPr bwMode="auto">
          <a:xfrm>
            <a:off x="6740999" y="1422400"/>
            <a:ext cx="2403000" cy="2396196"/>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Tree>
    <p:extLst>
      <p:ext uri="{BB962C8B-B14F-4D97-AF65-F5344CB8AC3E}">
        <p14:creationId xmlns:p14="http://schemas.microsoft.com/office/powerpoint/2010/main" val="27619470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PhAnim="0" preserve="1" userDrawn="1">
  <p:cSld name="Inhaltsverzeichnis ">
    <p:spTree>
      <p:nvGrpSpPr>
        <p:cNvPr id="1" name=""/>
        <p:cNvGrpSpPr/>
        <p:nvPr/>
      </p:nvGrpSpPr>
      <p:grpSpPr bwMode="auto">
        <a:xfrm>
          <a:off x="0" y="0"/>
          <a:ext cx="0" cy="0"/>
          <a:chOff x="0" y="0"/>
          <a:chExt cx="0" cy="0"/>
        </a:xfrm>
      </p:grpSpPr>
      <p:sp>
        <p:nvSpPr>
          <p:cNvPr id="4" name="Titel 1"/>
          <p:cNvSpPr>
            <a:spLocks noGrp="1"/>
          </p:cNvSpPr>
          <p:nvPr>
            <p:ph type="title" hasCustomPrompt="1"/>
          </p:nvPr>
        </p:nvSpPr>
        <p:spPr bwMode="auto"/>
        <p:txBody>
          <a:bodyPr/>
          <a:lstStyle>
            <a:lvl1pPr>
              <a:defRPr/>
            </a:lvl1pPr>
          </a:lstStyle>
          <a:p>
            <a:pPr>
              <a:defRPr/>
            </a:pPr>
            <a:r>
              <a:rPr lang="de-DE"/>
              <a:t>Inhaltsverzeichnis (Text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dirty="0"/>
          </a:p>
        </p:txBody>
      </p:sp>
      <p:sp>
        <p:nvSpPr>
          <p:cNvPr id="6" name="Fußzeilenplatzhalter 3"/>
          <p:cNvSpPr>
            <a:spLocks noGrp="1"/>
          </p:cNvSpPr>
          <p:nvPr>
            <p:ph type="ftr" sz="quarter" idx="11"/>
          </p:nvPr>
        </p:nvSpPr>
        <p:spPr bwMode="auto"/>
        <p:txBody>
          <a:bodyPr/>
          <a:lstStyle/>
          <a:p>
            <a:pPr>
              <a:defRPr/>
            </a:pPr>
            <a:endParaRPr lang="de-DE" dirty="0"/>
          </a:p>
        </p:txBody>
      </p:sp>
      <p:sp>
        <p:nvSpPr>
          <p:cNvPr id="7" name="Inhaltsplatzhalter 7"/>
          <p:cNvSpPr>
            <a:spLocks noGrp="1"/>
          </p:cNvSpPr>
          <p:nvPr>
            <p:ph sz="quarter" idx="12" hasCustomPrompt="1"/>
          </p:nvPr>
        </p:nvSpPr>
        <p:spPr bwMode="auto">
          <a:xfrm>
            <a:off x="5488102" y="1422400"/>
            <a:ext cx="3655898"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13"/>
          <p:cNvSpPr>
            <a:spLocks noGrp="1"/>
          </p:cNvSpPr>
          <p:nvPr>
            <p:ph type="body" sz="quarter" idx="13"/>
          </p:nvPr>
        </p:nvSpPr>
        <p:spPr bwMode="auto">
          <a:xfrm>
            <a:off x="521550" y="1422399"/>
            <a:ext cx="4586288" cy="3492500"/>
          </a:xfrm>
        </p:spPr>
        <p:txBody>
          <a:bodyPr>
            <a:noAutofit/>
          </a:bodyPr>
          <a:lstStyle>
            <a:lvl1pPr marL="295274" indent="-295274">
              <a:spcBef>
                <a:spcPts val="1200"/>
              </a:spcBef>
              <a:buFont typeface="+mj-lt"/>
              <a:buAutoNum type="arabicPeriod"/>
              <a:defRPr/>
            </a:lvl1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Tree>
    <p:extLst>
      <p:ext uri="{BB962C8B-B14F-4D97-AF65-F5344CB8AC3E}">
        <p14:creationId xmlns:p14="http://schemas.microsoft.com/office/powerpoint/2010/main" val="28483906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PhAnim="0" preserve="1" userDrawn="1">
  <p:cSld name="Titel +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6"/>
          <p:cNvSpPr>
            <a:spLocks noGrp="1"/>
          </p:cNvSpPr>
          <p:nvPr>
            <p:ph type="body" sz="quarter" idx="13"/>
          </p:nvPr>
        </p:nvSpPr>
        <p:spPr bwMode="auto">
          <a:xfrm>
            <a:off x="521550" y="1422399"/>
            <a:ext cx="809625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Tree>
    <p:extLst>
      <p:ext uri="{BB962C8B-B14F-4D97-AF65-F5344CB8AC3E}">
        <p14:creationId xmlns:p14="http://schemas.microsoft.com/office/powerpoint/2010/main" val="8191352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PhAnim="0" preserve="1" userDrawn="1">
  <p:cSld name="Inhalt + Unter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7"/>
          <p:cNvSpPr>
            <a:spLocks noGrp="1"/>
          </p:cNvSpPr>
          <p:nvPr>
            <p:ph type="body" sz="quarter" idx="14"/>
          </p:nvPr>
        </p:nvSpPr>
        <p:spPr bwMode="auto">
          <a:xfrm>
            <a:off x="521550" y="1422399"/>
            <a:ext cx="8101012"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993149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1">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3C014E30-33A3-475F-B8A0-9E84E311170A}"/>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6643BCF6-A569-4BAD-B15C-E253B00A5594}"/>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1" name="bk object 18">
              <a:extLst>
                <a:ext uri="{FF2B5EF4-FFF2-40B4-BE49-F238E27FC236}">
                  <a16:creationId xmlns:a16="http://schemas.microsoft.com/office/drawing/2014/main" id="{D0D25174-0D7D-4590-B212-5467D04FECF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2" name="Holder 3">
              <a:extLst>
                <a:ext uri="{FF2B5EF4-FFF2-40B4-BE49-F238E27FC236}">
                  <a16:creationId xmlns:a16="http://schemas.microsoft.com/office/drawing/2014/main" id="{7C25F4F3-A838-4B03-A6C0-3D91C8E43EB3}"/>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4936563"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18" name="Titel 1">
            <a:extLst>
              <a:ext uri="{FF2B5EF4-FFF2-40B4-BE49-F238E27FC236}">
                <a16:creationId xmlns:a16="http://schemas.microsoft.com/office/drawing/2014/main" id="{FAB22651-CAFB-4334-BBAD-47EBF4CF7FDC}"/>
              </a:ext>
            </a:extLst>
          </p:cNvPr>
          <p:cNvSpPr>
            <a:spLocks noGrp="1"/>
          </p:cNvSpPr>
          <p:nvPr>
            <p:ph type="ctrTitle" hasCustomPrompt="1"/>
          </p:nvPr>
        </p:nvSpPr>
        <p:spPr>
          <a:xfrm>
            <a:off x="526536" y="2331598"/>
            <a:ext cx="4936563" cy="1108490"/>
          </a:xfrm>
        </p:spPr>
        <p:txBody>
          <a:bodyPr lIns="0" tIns="0" rIns="0" bIns="0" anchor="b">
            <a:noAutofit/>
          </a:bodyPr>
          <a:lstStyle>
            <a:lvl1pPr algn="l">
              <a:defRPr sz="3600" b="0">
                <a:solidFill>
                  <a:schemeClr val="tx2"/>
                </a:solidFill>
              </a:defRPr>
            </a:lvl1pPr>
          </a:lstStyle>
          <a:p>
            <a:r>
              <a:rPr lang="de-DE" dirty="0"/>
              <a:t>Titel bearbeiten</a:t>
            </a:r>
          </a:p>
        </p:txBody>
      </p:sp>
      <p:grpSp>
        <p:nvGrpSpPr>
          <p:cNvPr id="13" name="Grafik 6">
            <a:extLst>
              <a:ext uri="{FF2B5EF4-FFF2-40B4-BE49-F238E27FC236}">
                <a16:creationId xmlns:a16="http://schemas.microsoft.com/office/drawing/2014/main" id="{CF4A76B1-953E-4A32-9BD1-DE88786E38FC}"/>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CFD7E5C6-0F67-4B37-B3BF-534429CFB0DA}"/>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16" name="Freihandform: Form 15">
              <a:extLst>
                <a:ext uri="{FF2B5EF4-FFF2-40B4-BE49-F238E27FC236}">
                  <a16:creationId xmlns:a16="http://schemas.microsoft.com/office/drawing/2014/main" id="{4D3305F2-C7C5-4C12-9231-D66E6CDF1F5F}"/>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841CA9BF-ECB3-404C-B6B8-1533D1C1E0A0}"/>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B7658C24-2A28-49B2-96C0-D5EEAC50C41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
        <p:nvSpPr>
          <p:cNvPr id="3" name="Inhaltsplatzhalter 2">
            <a:extLst>
              <a:ext uri="{FF2B5EF4-FFF2-40B4-BE49-F238E27FC236}">
                <a16:creationId xmlns:a16="http://schemas.microsoft.com/office/drawing/2014/main" id="{51F135B6-57F4-4B6E-AD86-CFAA18EDA947}"/>
              </a:ext>
            </a:extLst>
          </p:cNvPr>
          <p:cNvSpPr>
            <a:spLocks noGrp="1"/>
          </p:cNvSpPr>
          <p:nvPr>
            <p:ph sz="quarter" idx="11" hasCustomPrompt="1"/>
          </p:nvPr>
        </p:nvSpPr>
        <p:spPr>
          <a:xfrm>
            <a:off x="5620941" y="1088383"/>
            <a:ext cx="3523059" cy="3826517"/>
          </a:xfrm>
          <a:solidFill>
            <a:schemeClr val="bg2">
              <a:lumMod val="100000"/>
            </a:schemeClr>
          </a:solidFill>
          <a:ln/>
        </p:spPr>
        <p:txBody>
          <a:bodyPr lIns="0" tIns="540000" rIns="0" bIns="0" anchor="t">
            <a:noAutofit/>
          </a:bodyPr>
          <a:lstStyle>
            <a:lvl1pPr marL="180975" indent="0" algn="l">
              <a:lnSpc>
                <a:spcPct val="90000"/>
              </a:lnSpc>
              <a:buNone/>
              <a:defRPr sz="1600" b="0">
                <a:solidFill>
                  <a:schemeClr val="tx1">
                    <a:lumMod val="100000"/>
                  </a:schemeClr>
                </a:solidFill>
                <a:latin typeface="Arial" panose="020B0604020202020204" pitchFamily="34" charset="0"/>
              </a:defRPr>
            </a:lvl1pPr>
            <a:lvl2pPr algn="ctr">
              <a:lnSpc>
                <a:spcPct val="90000"/>
              </a:lnSpc>
              <a:defRPr sz="1600" b="0">
                <a:solidFill>
                  <a:schemeClr val="tx1">
                    <a:lumMod val="100000"/>
                  </a:schemeClr>
                </a:solidFill>
                <a:latin typeface="Arial" panose="020B0604020202020204" pitchFamily="34" charset="0"/>
              </a:defRPr>
            </a:lvl2pPr>
            <a:lvl3pPr algn="ctr">
              <a:lnSpc>
                <a:spcPct val="90000"/>
              </a:lnSpc>
              <a:defRPr sz="1600" b="0">
                <a:solidFill>
                  <a:schemeClr val="tx1">
                    <a:lumMod val="100000"/>
                  </a:schemeClr>
                </a:solidFill>
                <a:latin typeface="Arial" panose="020B0604020202020204" pitchFamily="34" charset="0"/>
              </a:defRPr>
            </a:lvl3pPr>
            <a:lvl4pPr algn="ctr">
              <a:lnSpc>
                <a:spcPct val="90000"/>
              </a:lnSpc>
              <a:defRPr sz="1600" b="0">
                <a:solidFill>
                  <a:schemeClr val="tx1">
                    <a:lumMod val="100000"/>
                  </a:schemeClr>
                </a:solidFill>
                <a:latin typeface="Arial" panose="020B0604020202020204" pitchFamily="34" charset="0"/>
              </a:defRPr>
            </a:lvl4pPr>
            <a:lvl5pPr algn="ctr">
              <a:lnSpc>
                <a:spcPct val="90000"/>
              </a:lnSpc>
              <a:defRPr sz="1600" b="0">
                <a:solidFill>
                  <a:schemeClr val="tx1">
                    <a:lumMod val="100000"/>
                  </a:schemeClr>
                </a:solidFill>
                <a:latin typeface="Arial" panose="020B0604020202020204" pitchFamily="34" charset="0"/>
              </a:defRPr>
            </a:lvl5pPr>
          </a:lstStyle>
          <a:p>
            <a:pPr lvl="0"/>
            <a:r>
              <a:rPr lang="de-DE" dirty="0"/>
              <a:t>Inhaltsplatzhalter</a:t>
            </a:r>
          </a:p>
        </p:txBody>
      </p:sp>
    </p:spTree>
    <p:extLst>
      <p:ext uri="{BB962C8B-B14F-4D97-AF65-F5344CB8AC3E}">
        <p14:creationId xmlns:p14="http://schemas.microsoft.com/office/powerpoint/2010/main" val="4669278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PhAnim="0" preserve="1" userDrawn="1">
  <p:cSld name="Inhalt + Untertitel, grosser Tex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7"/>
          <p:cNvSpPr>
            <a:spLocks noGrp="1"/>
          </p:cNvSpPr>
          <p:nvPr>
            <p:ph type="body" sz="quarter" idx="14"/>
          </p:nvPr>
        </p:nvSpPr>
        <p:spPr bwMode="auto">
          <a:xfrm>
            <a:off x="521550" y="1545752"/>
            <a:ext cx="8101012" cy="3311524"/>
          </a:xfrm>
        </p:spPr>
        <p:txBody>
          <a:bodyPr>
            <a:noAutofit/>
          </a:bodyPr>
          <a:lstStyle>
            <a:lvl1pPr>
              <a:defRPr sz="2000"/>
            </a:lvl1pPr>
            <a:lvl2pPr>
              <a:defRPr sz="1800"/>
            </a:lvl2pPr>
            <a:lvl3pPr>
              <a:defRPr sz="1600"/>
            </a:lvl3pPr>
            <a:lvl4pPr>
              <a:defRPr sz="1600"/>
            </a:lvl4pPr>
            <a:lvl5pPr>
              <a:defRPr sz="1600"/>
            </a:lvl5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24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8337695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PhAnim="0" preserve="1" userDrawn="1">
  <p:cSld name="Zwei Inhalte">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lvl1pPr>
              <a:defRPr/>
            </a:lvl1pPr>
          </a:lstStyle>
          <a:p>
            <a:pPr>
              <a:defRPr/>
            </a:pPr>
            <a:r>
              <a:rPr lang="de-DE"/>
              <a:t>Titelmasterformat durch Klicken bearbeiten</a:t>
            </a:r>
          </a:p>
        </p:txBody>
      </p:sp>
      <p:sp>
        <p:nvSpPr>
          <p:cNvPr id="5" name="Fußzeilenplatzhalter 5"/>
          <p:cNvSpPr>
            <a:spLocks noGrp="1"/>
          </p:cNvSpPr>
          <p:nvPr>
            <p:ph type="ftr" sz="quarter" idx="11"/>
          </p:nvPr>
        </p:nvSpPr>
        <p:spPr bwMode="auto"/>
        <p:txBody>
          <a:bodyPr/>
          <a:lstStyle/>
          <a:p>
            <a:pPr>
              <a:defRPr/>
            </a:pPr>
            <a:endParaRPr lang="de-DE" dirty="0"/>
          </a:p>
        </p:txBody>
      </p:sp>
      <p:sp>
        <p:nvSpPr>
          <p:cNvPr id="6" name="Foliennummernplatzhalter 6"/>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7"/>
          <p:cNvSpPr>
            <a:spLocks noGrp="1"/>
          </p:cNvSpPr>
          <p:nvPr>
            <p:ph type="body" sz="quarter" idx="13"/>
          </p:nvPr>
        </p:nvSpPr>
        <p:spPr bwMode="auto">
          <a:xfrm>
            <a:off x="521550" y="1422399"/>
            <a:ext cx="3941762" cy="3424238"/>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9"/>
          <p:cNvSpPr>
            <a:spLocks noGrp="1"/>
          </p:cNvSpPr>
          <p:nvPr>
            <p:ph type="body" sz="quarter" idx="14"/>
          </p:nvPr>
        </p:nvSpPr>
        <p:spPr bwMode="auto">
          <a:xfrm>
            <a:off x="4679950" y="1422400"/>
            <a:ext cx="3943350" cy="3424238"/>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Tree>
    <p:extLst>
      <p:ext uri="{BB962C8B-B14F-4D97-AF65-F5344CB8AC3E}">
        <p14:creationId xmlns:p14="http://schemas.microsoft.com/office/powerpoint/2010/main" val="32040152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PhAnim="0" preserve="1" userDrawn="1">
  <p:cSld name="Zwei Inhalte + Unter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tIns="0"/>
          <a:lstStyle/>
          <a:p>
            <a:pPr>
              <a:defRPr/>
            </a:pPr>
            <a:r>
              <a:rPr lang="de-DE"/>
              <a:t>Titelmasterformat durch Klicken bearbeiten</a:t>
            </a:r>
          </a:p>
        </p:txBody>
      </p:sp>
      <p:sp>
        <p:nvSpPr>
          <p:cNvPr id="5" name="Fußzeilenplatzhalter 5"/>
          <p:cNvSpPr>
            <a:spLocks noGrp="1"/>
          </p:cNvSpPr>
          <p:nvPr>
            <p:ph type="ftr" sz="quarter" idx="11"/>
          </p:nvPr>
        </p:nvSpPr>
        <p:spPr bwMode="auto"/>
        <p:txBody>
          <a:bodyPr/>
          <a:lstStyle/>
          <a:p>
            <a:pPr>
              <a:defRPr/>
            </a:pPr>
            <a:endParaRPr lang="de-DE" dirty="0"/>
          </a:p>
        </p:txBody>
      </p:sp>
      <p:sp>
        <p:nvSpPr>
          <p:cNvPr id="6" name="Foliennummernplatzhalter 6"/>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9"/>
          <p:cNvSpPr>
            <a:spLocks noGrp="1"/>
          </p:cNvSpPr>
          <p:nvPr>
            <p:ph type="body" sz="quarter" idx="14"/>
          </p:nvPr>
        </p:nvSpPr>
        <p:spPr bwMode="auto">
          <a:xfrm>
            <a:off x="521550" y="1422399"/>
            <a:ext cx="3941762"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11"/>
          <p:cNvSpPr>
            <a:spLocks noGrp="1"/>
          </p:cNvSpPr>
          <p:nvPr>
            <p:ph type="body" sz="quarter" idx="15"/>
          </p:nvPr>
        </p:nvSpPr>
        <p:spPr bwMode="auto">
          <a:xfrm>
            <a:off x="4679950" y="1422400"/>
            <a:ext cx="3937000"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9"/>
          <p:cNvSpPr>
            <a:spLocks noGrp="1"/>
          </p:cNvSpPr>
          <p:nvPr>
            <p:ph type="body" sz="quarter" idx="16"/>
          </p:nvPr>
        </p:nvSpPr>
        <p:spPr bwMode="auto">
          <a:xfrm>
            <a:off x="521494" y="1088384"/>
            <a:ext cx="3942556"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
        <p:nvSpPr>
          <p:cNvPr id="10" name="Textplatzhalter 9"/>
          <p:cNvSpPr>
            <a:spLocks noGrp="1"/>
          </p:cNvSpPr>
          <p:nvPr>
            <p:ph type="body" sz="quarter" idx="17"/>
          </p:nvPr>
        </p:nvSpPr>
        <p:spPr bwMode="auto">
          <a:xfrm>
            <a:off x="4680744" y="1088384"/>
            <a:ext cx="3942556"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11066765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PhAnim="0" preserve="1" userDrawn="1">
  <p:cSld name="Diagramnme">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dirty="0"/>
          </a:p>
        </p:txBody>
      </p:sp>
      <p:sp>
        <p:nvSpPr>
          <p:cNvPr id="6" name="Fußzeilenplatzhalter 3"/>
          <p:cNvSpPr>
            <a:spLocks noGrp="1"/>
          </p:cNvSpPr>
          <p:nvPr>
            <p:ph type="ftr" sz="quarter" idx="11"/>
          </p:nvPr>
        </p:nvSpPr>
        <p:spPr bwMode="auto"/>
        <p:txBody>
          <a:bodyPr/>
          <a:lstStyle/>
          <a:p>
            <a:pPr>
              <a:defRPr/>
            </a:pPr>
            <a:endParaRPr lang="de-DE" dirty="0"/>
          </a:p>
        </p:txBody>
      </p:sp>
      <p:sp>
        <p:nvSpPr>
          <p:cNvPr id="7" name="Inhaltsplatzhalter 11"/>
          <p:cNvSpPr>
            <a:spLocks noGrp="1"/>
          </p:cNvSpPr>
          <p:nvPr>
            <p:ph sz="quarter" idx="16" hasCustomPrompt="1"/>
          </p:nvPr>
        </p:nvSpPr>
        <p:spPr bwMode="auto">
          <a:xfrm>
            <a:off x="522287" y="1422400"/>
            <a:ext cx="8100219"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vl2pPr>
              <a:defRPr lang="de-DE"/>
            </a:lvl2pPr>
            <a:lvl3pPr>
              <a:defRPr lang="de-DE"/>
            </a:lvl3pPr>
            <a:lvl4pPr>
              <a:defRPr lang="de-DE"/>
            </a:lvl4pPr>
            <a:lvl5pPr>
              <a:defRPr lang="de-DE"/>
            </a:lvl5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744857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PhAnim="0" preserve="1" userDrawn="1">
  <p:cSld name="Tabellen 1">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dirty="0"/>
          </a:p>
        </p:txBody>
      </p:sp>
      <p:sp>
        <p:nvSpPr>
          <p:cNvPr id="6" name="Fußzeilenplatzhalter 3"/>
          <p:cNvSpPr>
            <a:spLocks noGrp="1"/>
          </p:cNvSpPr>
          <p:nvPr>
            <p:ph type="ftr" sz="quarter" idx="11"/>
          </p:nvPr>
        </p:nvSpPr>
        <p:spPr bwMode="auto"/>
        <p:txBody>
          <a:bodyPr/>
          <a:lstStyle/>
          <a:p>
            <a:pPr>
              <a:defRPr/>
            </a:pPr>
            <a:endParaRPr lang="de-DE" dirty="0"/>
          </a:p>
        </p:txBody>
      </p:sp>
      <p:sp>
        <p:nvSpPr>
          <p:cNvPr id="7" name="Textplatzhalter 8"/>
          <p:cNvSpPr>
            <a:spLocks noGrp="1"/>
          </p:cNvSpPr>
          <p:nvPr>
            <p:ph type="body" sz="quarter" idx="15"/>
          </p:nvPr>
        </p:nvSpPr>
        <p:spPr bwMode="auto">
          <a:xfrm>
            <a:off x="6030913" y="1422400"/>
            <a:ext cx="2590799"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Inhaltsplatzhalter 11"/>
          <p:cNvSpPr>
            <a:spLocks noGrp="1"/>
          </p:cNvSpPr>
          <p:nvPr>
            <p:ph sz="quarter" idx="16" hasCustomPrompt="1"/>
          </p:nvPr>
        </p:nvSpPr>
        <p:spPr bwMode="auto">
          <a:xfrm>
            <a:off x="522287" y="1422400"/>
            <a:ext cx="5310187"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vl2pPr>
              <a:defRPr lang="de-DE"/>
            </a:lvl2pPr>
            <a:lvl3pPr>
              <a:defRPr lang="de-DE"/>
            </a:lvl3pPr>
            <a:lvl4pPr>
              <a:defRPr lang="de-DE"/>
            </a:lvl4pPr>
            <a:lvl5pPr>
              <a:defRPr lang="de-DE"/>
            </a:lvl5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9"/>
          <p:cNvSpPr>
            <a:spLocks noGrp="1"/>
          </p:cNvSpPr>
          <p:nvPr>
            <p:ph type="body" sz="quarter" idx="17"/>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4062486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PhAnim="0" preserve="1" userDrawn="1">
  <p:cSld name="Tabellen 2">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dirty="0"/>
          </a:p>
        </p:txBody>
      </p:sp>
      <p:sp>
        <p:nvSpPr>
          <p:cNvPr id="6" name="Fußzeilenplatzhalter 3"/>
          <p:cNvSpPr>
            <a:spLocks noGrp="1"/>
          </p:cNvSpPr>
          <p:nvPr>
            <p:ph type="ftr" sz="quarter" idx="11"/>
          </p:nvPr>
        </p:nvSpPr>
        <p:spPr bwMode="auto"/>
        <p:txBody>
          <a:bodyPr/>
          <a:lstStyle/>
          <a:p>
            <a:pPr>
              <a:defRPr/>
            </a:pPr>
            <a:endParaRPr lang="de-DE" dirty="0"/>
          </a:p>
        </p:txBody>
      </p:sp>
      <p:sp>
        <p:nvSpPr>
          <p:cNvPr id="7" name="Textplatzhalter 8"/>
          <p:cNvSpPr>
            <a:spLocks noGrp="1"/>
          </p:cNvSpPr>
          <p:nvPr>
            <p:ph type="body" sz="quarter" idx="14"/>
          </p:nvPr>
        </p:nvSpPr>
        <p:spPr bwMode="auto">
          <a:xfrm>
            <a:off x="521550" y="1422399"/>
            <a:ext cx="259080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Inhaltsplatzhalter 14"/>
          <p:cNvSpPr>
            <a:spLocks noGrp="1"/>
          </p:cNvSpPr>
          <p:nvPr>
            <p:ph sz="quarter" idx="15" hasCustomPrompt="1"/>
          </p:nvPr>
        </p:nvSpPr>
        <p:spPr bwMode="auto">
          <a:xfrm>
            <a:off x="3311524" y="1422400"/>
            <a:ext cx="5310188"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vl2pPr>
              <a:defRPr lang="de-DE"/>
            </a:lvl2pPr>
            <a:lvl3pPr>
              <a:defRPr lang="de-DE"/>
            </a:lvl3pPr>
            <a:lvl4pPr>
              <a:defRPr lang="de-DE"/>
            </a:lvl4pPr>
            <a:lvl5pPr>
              <a:defRPr lang="de-DE"/>
            </a:lvl5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9"/>
          <p:cNvSpPr>
            <a:spLocks noGrp="1"/>
          </p:cNvSpPr>
          <p:nvPr>
            <p:ph type="body" sz="quarter" idx="16"/>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147938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PhAnim="0" preserve="1" userDrawn="1">
  <p:cSld name="Vier Inhalte">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5"/>
          <p:cNvSpPr>
            <a:spLocks noGrp="1"/>
          </p:cNvSpPr>
          <p:nvPr>
            <p:ph type="ftr" sz="quarter" idx="11"/>
          </p:nvPr>
        </p:nvSpPr>
        <p:spPr bwMode="auto"/>
        <p:txBody>
          <a:bodyPr/>
          <a:lstStyle/>
          <a:p>
            <a:pPr>
              <a:defRPr/>
            </a:pPr>
            <a:endParaRPr lang="de-DE" dirty="0"/>
          </a:p>
        </p:txBody>
      </p:sp>
      <p:sp>
        <p:nvSpPr>
          <p:cNvPr id="6" name="Foliennummernplatzhalter 6"/>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9"/>
          <p:cNvSpPr>
            <a:spLocks noGrp="1"/>
          </p:cNvSpPr>
          <p:nvPr>
            <p:ph type="body" sz="quarter" idx="15"/>
          </p:nvPr>
        </p:nvSpPr>
        <p:spPr bwMode="auto">
          <a:xfrm>
            <a:off x="522287" y="1422400"/>
            <a:ext cx="3941762"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17"/>
          <p:cNvSpPr>
            <a:spLocks noGrp="1"/>
          </p:cNvSpPr>
          <p:nvPr>
            <p:ph type="body" sz="quarter" idx="16"/>
          </p:nvPr>
        </p:nvSpPr>
        <p:spPr bwMode="auto">
          <a:xfrm>
            <a:off x="4679950" y="1422400"/>
            <a:ext cx="3941763"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19"/>
          <p:cNvSpPr>
            <a:spLocks noGrp="1"/>
          </p:cNvSpPr>
          <p:nvPr>
            <p:ph type="body" sz="quarter" idx="17"/>
          </p:nvPr>
        </p:nvSpPr>
        <p:spPr bwMode="auto">
          <a:xfrm>
            <a:off x="522287" y="3187700"/>
            <a:ext cx="3941762"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10" name="Textplatzhalter 21"/>
          <p:cNvSpPr>
            <a:spLocks noGrp="1"/>
          </p:cNvSpPr>
          <p:nvPr>
            <p:ph type="body" sz="quarter" idx="18"/>
          </p:nvPr>
        </p:nvSpPr>
        <p:spPr bwMode="auto">
          <a:xfrm>
            <a:off x="4679950" y="3187701"/>
            <a:ext cx="3943350"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Tree>
    <p:extLst>
      <p:ext uri="{BB962C8B-B14F-4D97-AF65-F5344CB8AC3E}">
        <p14:creationId xmlns:p14="http://schemas.microsoft.com/office/powerpoint/2010/main" val="36749602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PhAnim="0" preserve="1" userDrawn="1">
  <p:cSld name="Viel Tex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8"/>
          <p:cNvSpPr>
            <a:spLocks noGrp="1"/>
          </p:cNvSpPr>
          <p:nvPr>
            <p:ph type="body" sz="quarter" idx="14"/>
          </p:nvPr>
        </p:nvSpPr>
        <p:spPr bwMode="auto">
          <a:xfrm>
            <a:off x="522287" y="1422400"/>
            <a:ext cx="3941762"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10"/>
          <p:cNvSpPr>
            <a:spLocks noGrp="1"/>
          </p:cNvSpPr>
          <p:nvPr>
            <p:ph type="body" sz="quarter" idx="15"/>
          </p:nvPr>
        </p:nvSpPr>
        <p:spPr bwMode="auto">
          <a:xfrm>
            <a:off x="4679950" y="1422400"/>
            <a:ext cx="394335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9"/>
          <p:cNvSpPr>
            <a:spLocks noGrp="1"/>
          </p:cNvSpPr>
          <p:nvPr>
            <p:ph type="body" sz="quarter" idx="16"/>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4074899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nhalt + Kopf">
    <p:spTree>
      <p:nvGrpSpPr>
        <p:cNvPr id="1" name=""/>
        <p:cNvGrpSpPr/>
        <p:nvPr/>
      </p:nvGrpSpPr>
      <p:grpSpPr bwMode="auto">
        <a:xfrm>
          <a:off x="0" y="0"/>
          <a:ext cx="0" cy="0"/>
          <a:chOff x="0" y="0"/>
          <a:chExt cx="0" cy="0"/>
        </a:xfrm>
      </p:grpSpPr>
      <p:grpSp>
        <p:nvGrpSpPr>
          <p:cNvPr id="4" name="Gruppieren 52"/>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dirty="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dirty="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dirty="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grpSp>
      </p:grpSp>
      <p:pic>
        <p:nvPicPr>
          <p:cNvPr id="34" name="Grafik 11"/>
          <p:cNvPicPr>
            <a:picLocks noChangeAspect="1"/>
          </p:cNvPicPr>
          <p:nvPr userDrawn="1"/>
        </p:nvPicPr>
        <p:blipFill>
          <a:blip r:embed="rId2"/>
          <a:srcRect l="28921" t="8747" b="17591"/>
          <a:stretch/>
        </p:blipFill>
        <p:spPr bwMode="auto">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extrusionOk="0">
                <a:moveTo>
                  <a:pt x="0" y="0"/>
                </a:moveTo>
                <a:lnTo>
                  <a:pt x="5015880" y="0"/>
                </a:lnTo>
                <a:lnTo>
                  <a:pt x="5015880" y="6597650"/>
                </a:lnTo>
                <a:lnTo>
                  <a:pt x="0" y="6597650"/>
                </a:lnTo>
                <a:close/>
              </a:path>
            </a:pathLst>
          </a:custGeom>
        </p:spPr>
      </p:pic>
      <p:sp>
        <p:nvSpPr>
          <p:cNvPr id="35" name="Fußzeilenplatzhalter 2"/>
          <p:cNvSpPr>
            <a:spLocks noGrp="1"/>
          </p:cNvSpPr>
          <p:nvPr>
            <p:ph type="ftr" sz="quarter" idx="11"/>
          </p:nvPr>
        </p:nvSpPr>
        <p:spPr bwMode="auto"/>
        <p:txBody>
          <a:bodyPr/>
          <a:lstStyle>
            <a:lvl1pPr>
              <a:defRPr/>
            </a:lvl1pPr>
          </a:lstStyle>
          <a:p>
            <a:pPr>
              <a:defRPr/>
            </a:pPr>
            <a:endParaRPr lang="de-DE" dirty="0"/>
          </a:p>
        </p:txBody>
      </p:sp>
      <p:sp>
        <p:nvSpPr>
          <p:cNvPr id="36"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37" name="Titel 1"/>
          <p:cNvSpPr>
            <a:spLocks noGrp="1"/>
          </p:cNvSpPr>
          <p:nvPr>
            <p:ph type="title" hasCustomPrompt="1"/>
          </p:nvPr>
        </p:nvSpPr>
        <p:spPr bwMode="auto">
          <a:xfrm>
            <a:off x="4464051" y="330910"/>
            <a:ext cx="2889316" cy="452322"/>
          </a:xfrm>
        </p:spPr>
        <p:txBody>
          <a:bodyPr/>
          <a:lstStyle/>
          <a:p>
            <a:pPr>
              <a:defRPr/>
            </a:pPr>
            <a:r>
              <a:rPr lang="de-DE"/>
              <a:t>Titel</a:t>
            </a:r>
            <a:endParaRPr/>
          </a:p>
        </p:txBody>
      </p:sp>
      <p:cxnSp>
        <p:nvCxnSpPr>
          <p:cNvPr id="38" name="Gerader Verbinder 45"/>
          <p:cNvCxnSpPr>
            <a:cxnSpLocks/>
          </p:cNvCxnSpPr>
          <p:nvPr userDrawn="1"/>
        </p:nvCxnSpPr>
        <p:spPr bwMode="auto">
          <a:xfrm>
            <a:off x="4464051" y="974732"/>
            <a:ext cx="28893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39" name="Textplatzhalter 4"/>
          <p:cNvSpPr>
            <a:spLocks noGrp="1"/>
          </p:cNvSpPr>
          <p:nvPr>
            <p:ph type="body" sz="quarter" idx="13"/>
          </p:nvPr>
        </p:nvSpPr>
        <p:spPr bwMode="auto">
          <a:xfrm>
            <a:off x="4464050" y="1422400"/>
            <a:ext cx="436880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40" name="Textplatzhalter 9"/>
          <p:cNvSpPr>
            <a:spLocks noGrp="1"/>
          </p:cNvSpPr>
          <p:nvPr>
            <p:ph type="body" sz="quarter" idx="15"/>
          </p:nvPr>
        </p:nvSpPr>
        <p:spPr bwMode="auto">
          <a:xfrm>
            <a:off x="4464050" y="1088384"/>
            <a:ext cx="4158457"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0312052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PhAnim="0" preserve="1" userDrawn="1">
  <p:cSld name="Inhalt + Bild rechts">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Inhaltsplatzhalter 7"/>
          <p:cNvSpPr>
            <a:spLocks noGrp="1"/>
          </p:cNvSpPr>
          <p:nvPr>
            <p:ph sz="quarter" idx="14" hasCustomPrompt="1"/>
          </p:nvPr>
        </p:nvSpPr>
        <p:spPr bwMode="auto">
          <a:xfrm>
            <a:off x="4625577" y="1422400"/>
            <a:ext cx="4518422"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10"/>
          <p:cNvSpPr>
            <a:spLocks noGrp="1"/>
          </p:cNvSpPr>
          <p:nvPr>
            <p:ph type="body" sz="quarter" idx="15"/>
          </p:nvPr>
        </p:nvSpPr>
        <p:spPr bwMode="auto">
          <a:xfrm>
            <a:off x="521550" y="1422399"/>
            <a:ext cx="3754437"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9"/>
          <p:cNvSpPr>
            <a:spLocks noGrp="1"/>
          </p:cNvSpPr>
          <p:nvPr>
            <p:ph type="body" sz="quarter" idx="16"/>
          </p:nvPr>
        </p:nvSpPr>
        <p:spPr bwMode="auto">
          <a:xfrm>
            <a:off x="521494" y="1088384"/>
            <a:ext cx="3754437"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17328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2">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CAE8C18B-3B31-4172-BD36-383A2D959058}"/>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033258C7-8016-4009-9FB1-F90060178720}"/>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1" name="bk object 18">
              <a:extLst>
                <a:ext uri="{FF2B5EF4-FFF2-40B4-BE49-F238E27FC236}">
                  <a16:creationId xmlns:a16="http://schemas.microsoft.com/office/drawing/2014/main" id="{F63F0B04-1DC4-4DF5-9D98-F1A5AB5B67C4}"/>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2" name="Holder 3">
              <a:extLst>
                <a:ext uri="{FF2B5EF4-FFF2-40B4-BE49-F238E27FC236}">
                  <a16:creationId xmlns:a16="http://schemas.microsoft.com/office/drawing/2014/main" id="{1BF4C821-21F2-42D9-9C34-70F485006BB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2250489"/>
            <a:ext cx="2830329" cy="1189599"/>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2830329"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335E6D46-1A90-4F85-971E-BE51B6E275C9}"/>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23343E36-3D15-4FBD-82A0-2EF69415466D}"/>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18" name="Freihandform: Form 17">
              <a:extLst>
                <a:ext uri="{FF2B5EF4-FFF2-40B4-BE49-F238E27FC236}">
                  <a16:creationId xmlns:a16="http://schemas.microsoft.com/office/drawing/2014/main" id="{F35EBB84-4567-4B99-BCB2-9E4F2E74A659}"/>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8D04A692-1B93-4339-9E71-F30AA92C9F93}"/>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5237AA0D-D90E-4127-B627-42907D1E6150}"/>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
        <p:nvSpPr>
          <p:cNvPr id="3" name="Inhaltsplatzhalter 2">
            <a:extLst>
              <a:ext uri="{FF2B5EF4-FFF2-40B4-BE49-F238E27FC236}">
                <a16:creationId xmlns:a16="http://schemas.microsoft.com/office/drawing/2014/main" id="{EF76DE86-C438-4E37-A2C2-A3C892D489FB}"/>
              </a:ext>
            </a:extLst>
          </p:cNvPr>
          <p:cNvSpPr>
            <a:spLocks noGrp="1"/>
          </p:cNvSpPr>
          <p:nvPr>
            <p:ph sz="quarter" idx="11" hasCustomPrompt="1"/>
          </p:nvPr>
        </p:nvSpPr>
        <p:spPr>
          <a:xfrm>
            <a:off x="3545886" y="1088383"/>
            <a:ext cx="5598114" cy="382651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10504524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PhAnim="0" preserve="1" userDrawn="1">
  <p:cSld name="Inhalt + zwei Bilder rechts">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Inhaltsplatzhalter 9"/>
          <p:cNvSpPr>
            <a:spLocks noGrp="1"/>
          </p:cNvSpPr>
          <p:nvPr>
            <p:ph sz="quarter" idx="16" hasCustomPrompt="1"/>
          </p:nvPr>
        </p:nvSpPr>
        <p:spPr bwMode="auto">
          <a:xfrm>
            <a:off x="4625578" y="1422400"/>
            <a:ext cx="2241947"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Inhaltsplatzhalter 11"/>
          <p:cNvSpPr>
            <a:spLocks noGrp="1"/>
          </p:cNvSpPr>
          <p:nvPr>
            <p:ph sz="quarter" idx="17" hasCustomPrompt="1"/>
          </p:nvPr>
        </p:nvSpPr>
        <p:spPr bwMode="auto">
          <a:xfrm>
            <a:off x="6921103" y="1422399"/>
            <a:ext cx="2222897"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13"/>
          <p:cNvSpPr>
            <a:spLocks noGrp="1"/>
          </p:cNvSpPr>
          <p:nvPr>
            <p:ph type="body" sz="quarter" idx="18"/>
          </p:nvPr>
        </p:nvSpPr>
        <p:spPr bwMode="auto">
          <a:xfrm>
            <a:off x="522287" y="1422400"/>
            <a:ext cx="3754437"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10" name="Textplatzhalter 9"/>
          <p:cNvSpPr>
            <a:spLocks noGrp="1"/>
          </p:cNvSpPr>
          <p:nvPr>
            <p:ph type="body" sz="quarter" idx="15"/>
          </p:nvPr>
        </p:nvSpPr>
        <p:spPr bwMode="auto">
          <a:xfrm>
            <a:off x="521494" y="1088384"/>
            <a:ext cx="3754437"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7694563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nhalt + Bild links">
    <p:spTree>
      <p:nvGrpSpPr>
        <p:cNvPr id="1" name=""/>
        <p:cNvGrpSpPr/>
        <p:nvPr/>
      </p:nvGrpSpPr>
      <p:grpSpPr bwMode="auto">
        <a:xfrm>
          <a:off x="0" y="0"/>
          <a:ext cx="0" cy="0"/>
          <a:chOff x="0" y="0"/>
          <a:chExt cx="0" cy="0"/>
        </a:xfrm>
      </p:grpSpPr>
      <p:grpSp>
        <p:nvGrpSpPr>
          <p:cNvPr id="4" name="Gruppieren 53"/>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dirty="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dirty="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dirty="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grpSp>
      </p:grpSp>
      <p:sp>
        <p:nvSpPr>
          <p:cNvPr id="34" name="Fußzeilenplatzhalter 2"/>
          <p:cNvSpPr>
            <a:spLocks noGrp="1"/>
          </p:cNvSpPr>
          <p:nvPr>
            <p:ph type="ftr" sz="quarter" idx="11"/>
          </p:nvPr>
        </p:nvSpPr>
        <p:spPr bwMode="auto"/>
        <p:txBody>
          <a:bodyPr/>
          <a:lstStyle>
            <a:lvl1pPr>
              <a:defRPr/>
            </a:lvl1pPr>
          </a:lstStyle>
          <a:p>
            <a:pPr>
              <a:defRPr/>
            </a:pPr>
            <a:endParaRPr lang="de-DE" dirty="0"/>
          </a:p>
        </p:txBody>
      </p:sp>
      <p:sp>
        <p:nvSpPr>
          <p:cNvPr id="35"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36" name="Titel 1"/>
          <p:cNvSpPr>
            <a:spLocks noGrp="1"/>
          </p:cNvSpPr>
          <p:nvPr>
            <p:ph type="title" hasCustomPrompt="1"/>
          </p:nvPr>
        </p:nvSpPr>
        <p:spPr bwMode="auto">
          <a:xfrm>
            <a:off x="4625578" y="330910"/>
            <a:ext cx="2727787" cy="452322"/>
          </a:xfrm>
        </p:spPr>
        <p:txBody>
          <a:bodyPr/>
          <a:lstStyle/>
          <a:p>
            <a:pPr>
              <a:defRPr/>
            </a:pPr>
            <a:r>
              <a:rPr lang="de-DE"/>
              <a:t>Titel</a:t>
            </a:r>
            <a:endParaRPr/>
          </a:p>
        </p:txBody>
      </p:sp>
      <p:cxnSp>
        <p:nvCxnSpPr>
          <p:cNvPr id="37" name="Gerader Verbinder 46"/>
          <p:cNvCxnSpPr>
            <a:cxnSpLocks/>
          </p:cNvCxnSpPr>
          <p:nvPr userDrawn="1"/>
        </p:nvCxnSpPr>
        <p:spPr bwMode="auto">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38" name="Inhaltsplatzhalter 4"/>
          <p:cNvSpPr>
            <a:spLocks noGrp="1"/>
          </p:cNvSpPr>
          <p:nvPr>
            <p:ph sz="quarter" idx="15" hasCustomPrompt="1"/>
          </p:nvPr>
        </p:nvSpPr>
        <p:spPr bwMode="auto">
          <a:xfrm>
            <a:off x="-6031" y="-1"/>
            <a:ext cx="4277280" cy="49149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39" name="Textplatzhalter 6"/>
          <p:cNvSpPr>
            <a:spLocks noGrp="1"/>
          </p:cNvSpPr>
          <p:nvPr>
            <p:ph type="body" sz="quarter" idx="16"/>
          </p:nvPr>
        </p:nvSpPr>
        <p:spPr bwMode="auto">
          <a:xfrm>
            <a:off x="4625578" y="1422400"/>
            <a:ext cx="3997722" cy="3487738"/>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40" name="Textplatzhalter 9"/>
          <p:cNvSpPr>
            <a:spLocks noGrp="1"/>
          </p:cNvSpPr>
          <p:nvPr>
            <p:ph type="body" sz="quarter" idx="17"/>
          </p:nvPr>
        </p:nvSpPr>
        <p:spPr bwMode="auto">
          <a:xfrm>
            <a:off x="4625578" y="1088384"/>
            <a:ext cx="3996929"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18464703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nhalt + zwei Bilder links">
    <p:spTree>
      <p:nvGrpSpPr>
        <p:cNvPr id="1" name=""/>
        <p:cNvGrpSpPr/>
        <p:nvPr/>
      </p:nvGrpSpPr>
      <p:grpSpPr bwMode="auto">
        <a:xfrm>
          <a:off x="0" y="0"/>
          <a:ext cx="0" cy="0"/>
          <a:chOff x="0" y="0"/>
          <a:chExt cx="0" cy="0"/>
        </a:xfrm>
      </p:grpSpPr>
      <p:grpSp>
        <p:nvGrpSpPr>
          <p:cNvPr id="4" name="Gruppieren 54"/>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dirty="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dirty="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dirty="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grpSp>
      </p:grpSp>
      <p:sp>
        <p:nvSpPr>
          <p:cNvPr id="34" name="Fußzeilenplatzhalter 2"/>
          <p:cNvSpPr>
            <a:spLocks noGrp="1"/>
          </p:cNvSpPr>
          <p:nvPr>
            <p:ph type="ftr" sz="quarter" idx="11"/>
          </p:nvPr>
        </p:nvSpPr>
        <p:spPr bwMode="auto"/>
        <p:txBody>
          <a:bodyPr/>
          <a:lstStyle>
            <a:lvl1pPr>
              <a:defRPr/>
            </a:lvl1pPr>
          </a:lstStyle>
          <a:p>
            <a:pPr>
              <a:defRPr/>
            </a:pPr>
            <a:endParaRPr lang="de-DE" dirty="0"/>
          </a:p>
        </p:txBody>
      </p:sp>
      <p:sp>
        <p:nvSpPr>
          <p:cNvPr id="35"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36" name="Titel 1"/>
          <p:cNvSpPr>
            <a:spLocks noGrp="1"/>
          </p:cNvSpPr>
          <p:nvPr>
            <p:ph type="title" hasCustomPrompt="1"/>
          </p:nvPr>
        </p:nvSpPr>
        <p:spPr bwMode="auto">
          <a:xfrm>
            <a:off x="4625578" y="330910"/>
            <a:ext cx="2727787" cy="452322"/>
          </a:xfrm>
        </p:spPr>
        <p:txBody>
          <a:bodyPr/>
          <a:lstStyle/>
          <a:p>
            <a:pPr>
              <a:defRPr/>
            </a:pPr>
            <a:r>
              <a:rPr lang="de-DE"/>
              <a:t>Titel</a:t>
            </a:r>
            <a:endParaRPr/>
          </a:p>
        </p:txBody>
      </p:sp>
      <p:cxnSp>
        <p:nvCxnSpPr>
          <p:cNvPr id="37" name="Gerader Verbinder 47"/>
          <p:cNvCxnSpPr>
            <a:cxnSpLocks/>
          </p:cNvCxnSpPr>
          <p:nvPr userDrawn="1"/>
        </p:nvCxnSpPr>
        <p:spPr bwMode="auto">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38" name="Inhaltsplatzhalter 4"/>
          <p:cNvSpPr>
            <a:spLocks noGrp="1"/>
          </p:cNvSpPr>
          <p:nvPr>
            <p:ph sz="quarter" idx="17" hasCustomPrompt="1"/>
          </p:nvPr>
        </p:nvSpPr>
        <p:spPr bwMode="auto">
          <a:xfrm>
            <a:off x="0" y="0"/>
            <a:ext cx="4276259" cy="2431145"/>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39" name="Inhaltsplatzhalter 6"/>
          <p:cNvSpPr>
            <a:spLocks noGrp="1"/>
          </p:cNvSpPr>
          <p:nvPr>
            <p:ph sz="quarter" idx="18" hasCustomPrompt="1"/>
          </p:nvPr>
        </p:nvSpPr>
        <p:spPr bwMode="auto">
          <a:xfrm>
            <a:off x="0" y="2493863"/>
            <a:ext cx="4276259" cy="2421037"/>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40" name="Textplatzhalter 6"/>
          <p:cNvSpPr>
            <a:spLocks noGrp="1"/>
          </p:cNvSpPr>
          <p:nvPr>
            <p:ph type="body" sz="quarter" idx="16"/>
          </p:nvPr>
        </p:nvSpPr>
        <p:spPr bwMode="auto">
          <a:xfrm>
            <a:off x="4625578" y="1422400"/>
            <a:ext cx="4000268" cy="3487738"/>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41" name="Textplatzhalter 9"/>
          <p:cNvSpPr>
            <a:spLocks noGrp="1"/>
          </p:cNvSpPr>
          <p:nvPr>
            <p:ph type="body" sz="quarter" idx="15"/>
          </p:nvPr>
        </p:nvSpPr>
        <p:spPr bwMode="auto">
          <a:xfrm>
            <a:off x="4622239" y="1088384"/>
            <a:ext cx="4000268"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37612275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PhAnim="0" preserve="1" userDrawn="1">
  <p:cSld name="Titel + zwei Bilder">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Inhaltsplatzhalter 3"/>
          <p:cNvSpPr>
            <a:spLocks noGrp="1"/>
          </p:cNvSpPr>
          <p:nvPr>
            <p:ph sz="quarter" idx="15" hasCustomPrompt="1"/>
          </p:nvPr>
        </p:nvSpPr>
        <p:spPr bwMode="auto">
          <a:xfrm>
            <a:off x="0" y="1422400"/>
            <a:ext cx="4544616"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Inhaltsplatzhalter 10"/>
          <p:cNvSpPr>
            <a:spLocks noGrp="1"/>
          </p:cNvSpPr>
          <p:nvPr>
            <p:ph sz="quarter" idx="16" hasCustomPrompt="1"/>
          </p:nvPr>
        </p:nvSpPr>
        <p:spPr bwMode="auto">
          <a:xfrm>
            <a:off x="4599384" y="1422400"/>
            <a:ext cx="4544616"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9"/>
          <p:cNvSpPr>
            <a:spLocks noGrp="1"/>
          </p:cNvSpPr>
          <p:nvPr>
            <p:ph type="body" sz="quarter" idx="17"/>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37122391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PhAnim="0" preserve="1" userDrawn="1">
  <p:cSld name="Titel + drei Bilder">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Inhaltsplatzhalter 3"/>
          <p:cNvSpPr>
            <a:spLocks noGrp="1"/>
          </p:cNvSpPr>
          <p:nvPr>
            <p:ph sz="quarter" idx="17" hasCustomPrompt="1"/>
          </p:nvPr>
        </p:nvSpPr>
        <p:spPr bwMode="auto">
          <a:xfrm>
            <a:off x="0" y="1422399"/>
            <a:ext cx="2978945"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Inhaltsplatzhalter 3"/>
          <p:cNvSpPr>
            <a:spLocks noGrp="1"/>
          </p:cNvSpPr>
          <p:nvPr>
            <p:ph sz="quarter" idx="18" hasCustomPrompt="1"/>
          </p:nvPr>
        </p:nvSpPr>
        <p:spPr bwMode="auto">
          <a:xfrm>
            <a:off x="3032522" y="1422400"/>
            <a:ext cx="3078956"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Inhaltsplatzhalter 3"/>
          <p:cNvSpPr>
            <a:spLocks noGrp="1"/>
          </p:cNvSpPr>
          <p:nvPr>
            <p:ph sz="quarter" idx="19" hasCustomPrompt="1"/>
          </p:nvPr>
        </p:nvSpPr>
        <p:spPr bwMode="auto">
          <a:xfrm>
            <a:off x="6165058" y="1422400"/>
            <a:ext cx="2978943"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10"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3891862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PhAnim="0" preserve="1" userDrawn="1">
  <p:cSld name="Überschrift + Bild groß">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Inhaltsplatzhalter 3"/>
          <p:cNvSpPr>
            <a:spLocks noGrp="1"/>
          </p:cNvSpPr>
          <p:nvPr>
            <p:ph sz="quarter" idx="14" hasCustomPrompt="1"/>
          </p:nvPr>
        </p:nvSpPr>
        <p:spPr bwMode="auto">
          <a:xfrm>
            <a:off x="0" y="1422399"/>
            <a:ext cx="9144000"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6655143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PhAnim="0" preserve="1" userDrawn="1">
  <p:cSld name="Titel + Unter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3"/>
          <p:cNvSpPr>
            <a:spLocks noGrp="1"/>
          </p:cNvSpPr>
          <p:nvPr>
            <p:ph type="ftr" sz="quarter" idx="11"/>
          </p:nvPr>
        </p:nvSpPr>
        <p:spPr bwMode="auto"/>
        <p:txBody>
          <a:bodyPr/>
          <a:lstStyle/>
          <a:p>
            <a:pPr>
              <a:defRPr/>
            </a:pPr>
            <a:endParaRPr lang="de-DE" dirty="0"/>
          </a:p>
        </p:txBody>
      </p:sp>
      <p:sp>
        <p:nvSpPr>
          <p:cNvPr id="6" name="Foliennummernplatzhalter 4"/>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7597536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PhAnim="0" preserve="1" userDrawn="1">
  <p:cSld name="Nur 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3"/>
          <p:cNvSpPr>
            <a:spLocks noGrp="1"/>
          </p:cNvSpPr>
          <p:nvPr>
            <p:ph type="ftr" sz="quarter" idx="11"/>
          </p:nvPr>
        </p:nvSpPr>
        <p:spPr bwMode="auto"/>
        <p:txBody>
          <a:bodyPr/>
          <a:lstStyle/>
          <a:p>
            <a:pPr>
              <a:defRPr/>
            </a:pPr>
            <a:endParaRPr lang="de-DE" dirty="0"/>
          </a:p>
        </p:txBody>
      </p:sp>
      <p:sp>
        <p:nvSpPr>
          <p:cNvPr id="6" name="Foliennummernplatzhalter 4"/>
          <p:cNvSpPr>
            <a:spLocks noGrp="1"/>
          </p:cNvSpPr>
          <p:nvPr>
            <p:ph type="sldNum" sz="quarter" idx="12"/>
          </p:nvPr>
        </p:nvSpPr>
        <p:spPr bwMode="auto"/>
        <p:txBody>
          <a:bodyPr/>
          <a:lstStyle/>
          <a:p>
            <a:pPr>
              <a:defRPr/>
            </a:pPr>
            <a:fld id="{9D195BCC-3514-4B1B-9C18-24F3D67EC549}" type="slidenum">
              <a:rPr lang="de-DE"/>
              <a:t>‹#›</a:t>
            </a:fld>
            <a:endParaRPr lang="de-DE" dirty="0"/>
          </a:p>
        </p:txBody>
      </p:sp>
    </p:spTree>
    <p:extLst>
      <p:ext uri="{BB962C8B-B14F-4D97-AF65-F5344CB8AC3E}">
        <p14:creationId xmlns:p14="http://schemas.microsoft.com/office/powerpoint/2010/main" val="39066251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PhAnim="0" type="blank" preserve="1" userDrawn="1">
  <p:cSld name="Leer">
    <p:spTree>
      <p:nvGrpSpPr>
        <p:cNvPr id="1" name=""/>
        <p:cNvGrpSpPr/>
        <p:nvPr/>
      </p:nvGrpSpPr>
      <p:grpSpPr bwMode="auto">
        <a:xfrm>
          <a:off x="0" y="0"/>
          <a:ext cx="0" cy="0"/>
          <a:chOff x="0" y="0"/>
          <a:chExt cx="0" cy="0"/>
        </a:xfrm>
      </p:grpSpPr>
      <p:sp>
        <p:nvSpPr>
          <p:cNvPr id="4" name="Fußzeilenplatzhalter 2"/>
          <p:cNvSpPr>
            <a:spLocks noGrp="1"/>
          </p:cNvSpPr>
          <p:nvPr>
            <p:ph type="ftr" sz="quarter" idx="11"/>
          </p:nvPr>
        </p:nvSpPr>
        <p:spPr bwMode="auto"/>
        <p:txBody>
          <a:bodyPr/>
          <a:lstStyle/>
          <a:p>
            <a:pPr>
              <a:defRPr/>
            </a:pPr>
            <a:endParaRPr lang="de-DE" dirty="0"/>
          </a:p>
        </p:txBody>
      </p:sp>
      <p:sp>
        <p:nvSpPr>
          <p:cNvPr id="5"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Tree>
    <p:extLst>
      <p:ext uri="{BB962C8B-B14F-4D97-AF65-F5344CB8AC3E}">
        <p14:creationId xmlns:p14="http://schemas.microsoft.com/office/powerpoint/2010/main" val="30940387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showMasterPhAnim="0" preserve="1" userDrawn="1">
  <p:cSld name="Kapiteltrenner 1">
    <p:spTree>
      <p:nvGrpSpPr>
        <p:cNvPr id="1" name=""/>
        <p:cNvGrpSpPr/>
        <p:nvPr/>
      </p:nvGrpSpPr>
      <p:grpSpPr bwMode="auto">
        <a:xfrm>
          <a:off x="0" y="0"/>
          <a:ext cx="0" cy="0"/>
          <a:chOff x="0" y="0"/>
          <a:chExt cx="0" cy="0"/>
        </a:xfrm>
      </p:grpSpPr>
      <p:grpSp>
        <p:nvGrpSpPr>
          <p:cNvPr id="4" name="Gruppieren 49"/>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dirty="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dirty="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dirty="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grpSp>
      </p:grpSp>
      <p:sp>
        <p:nvSpPr>
          <p:cNvPr id="34" name="Titel 1"/>
          <p:cNvSpPr>
            <a:spLocks noGrp="1"/>
          </p:cNvSpPr>
          <p:nvPr>
            <p:ph type="title"/>
          </p:nvPr>
        </p:nvSpPr>
        <p:spPr bwMode="auto">
          <a:xfrm>
            <a:off x="3842920" y="3034543"/>
            <a:ext cx="4779587" cy="919235"/>
          </a:xfrm>
        </p:spPr>
        <p:txBody>
          <a:bodyPr/>
          <a:lstStyle>
            <a:lvl1pPr algn="r">
              <a:defRPr/>
            </a:lvl1pPr>
          </a:lstStyle>
          <a:p>
            <a:pPr>
              <a:defRPr/>
            </a:pPr>
            <a:r>
              <a:rPr lang="de-DE"/>
              <a:t>Titelmasterformat durch Klicken bearbeiten</a:t>
            </a:r>
          </a:p>
        </p:txBody>
      </p:sp>
      <p:pic>
        <p:nvPicPr>
          <p:cNvPr id="35" name="Grafik 11"/>
          <p:cNvPicPr>
            <a:picLocks noChangeAspect="1"/>
          </p:cNvPicPr>
          <p:nvPr userDrawn="1"/>
        </p:nvPicPr>
        <p:blipFill>
          <a:blip r:embed="rId2"/>
          <a:srcRect l="28921" t="8747" b="17591"/>
          <a:stretch/>
        </p:blipFill>
        <p:spPr bwMode="auto">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extrusionOk="0">
                <a:moveTo>
                  <a:pt x="0" y="0"/>
                </a:moveTo>
                <a:lnTo>
                  <a:pt x="5015880" y="0"/>
                </a:lnTo>
                <a:lnTo>
                  <a:pt x="5015880" y="6597650"/>
                </a:lnTo>
                <a:lnTo>
                  <a:pt x="0" y="6597650"/>
                </a:lnTo>
                <a:close/>
              </a:path>
            </a:pathLst>
          </a:custGeom>
        </p:spPr>
      </p:pic>
      <p:sp>
        <p:nvSpPr>
          <p:cNvPr id="36" name="Fußzeilenplatzhalter 2"/>
          <p:cNvSpPr>
            <a:spLocks noGrp="1"/>
          </p:cNvSpPr>
          <p:nvPr>
            <p:ph type="ftr" sz="quarter" idx="11"/>
          </p:nvPr>
        </p:nvSpPr>
        <p:spPr bwMode="auto"/>
        <p:txBody>
          <a:bodyPr/>
          <a:lstStyle>
            <a:lvl1pPr>
              <a:defRPr/>
            </a:lvl1pPr>
          </a:lstStyle>
          <a:p>
            <a:pPr>
              <a:defRPr/>
            </a:pPr>
            <a:endParaRPr lang="de-DE" dirty="0"/>
          </a:p>
        </p:txBody>
      </p:sp>
      <p:sp>
        <p:nvSpPr>
          <p:cNvPr id="37"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Tree>
    <p:extLst>
      <p:ext uri="{BB962C8B-B14F-4D97-AF65-F5344CB8AC3E}">
        <p14:creationId xmlns:p14="http://schemas.microsoft.com/office/powerpoint/2010/main" val="3762698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mit zwei Bildern">
    <p:spTree>
      <p:nvGrpSpPr>
        <p:cNvPr id="1" name=""/>
        <p:cNvGrpSpPr/>
        <p:nvPr/>
      </p:nvGrpSpPr>
      <p:grpSpPr>
        <a:xfrm>
          <a:off x="0" y="0"/>
          <a:ext cx="0" cy="0"/>
          <a:chOff x="0" y="0"/>
          <a:chExt cx="0" cy="0"/>
        </a:xfrm>
      </p:grpSpPr>
      <p:grpSp>
        <p:nvGrpSpPr>
          <p:cNvPr id="31" name="Gruppieren 30">
            <a:extLst>
              <a:ext uri="{FF2B5EF4-FFF2-40B4-BE49-F238E27FC236}">
                <a16:creationId xmlns:a16="http://schemas.microsoft.com/office/drawing/2014/main" id="{8609EF01-760B-4279-96D2-9AE5DF9E07ED}"/>
              </a:ext>
            </a:extLst>
          </p:cNvPr>
          <p:cNvGrpSpPr/>
          <p:nvPr userDrawn="1"/>
        </p:nvGrpSpPr>
        <p:grpSpPr>
          <a:xfrm>
            <a:off x="-4877" y="4950860"/>
            <a:ext cx="9148877" cy="198120"/>
            <a:chOff x="-4877" y="4950860"/>
            <a:chExt cx="9148877" cy="198120"/>
          </a:xfrm>
        </p:grpSpPr>
        <p:sp>
          <p:nvSpPr>
            <p:cNvPr id="32" name="bk object 18">
              <a:extLst>
                <a:ext uri="{FF2B5EF4-FFF2-40B4-BE49-F238E27FC236}">
                  <a16:creationId xmlns:a16="http://schemas.microsoft.com/office/drawing/2014/main" id="{A4C7AC9B-CEA5-4C57-B178-3624C6812F1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3" name="bk object 18">
              <a:extLst>
                <a:ext uri="{FF2B5EF4-FFF2-40B4-BE49-F238E27FC236}">
                  <a16:creationId xmlns:a16="http://schemas.microsoft.com/office/drawing/2014/main" id="{D054BE5A-53A6-4A25-B171-207E0A5A15D9}"/>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4" name="Holder 3">
              <a:extLst>
                <a:ext uri="{FF2B5EF4-FFF2-40B4-BE49-F238E27FC236}">
                  <a16:creationId xmlns:a16="http://schemas.microsoft.com/office/drawing/2014/main" id="{7E7A0D5B-9864-42E6-BDCD-A3D2A068635F}"/>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6565050" y="4460406"/>
            <a:ext cx="2057400" cy="274182"/>
          </a:xfrm>
          <a:prstGeom prst="rect">
            <a:avLst/>
          </a:prstGeom>
        </p:spPr>
        <p:txBody>
          <a:bodyPr lIns="0" tIns="0" rIns="0" bIns="0" anchor="ctr">
            <a:noAutofit/>
          </a:bodyPr>
          <a:lstStyle>
            <a:lvl1pPr algn="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3818597"/>
            <a:ext cx="5773656" cy="567763"/>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4458767"/>
            <a:ext cx="5773656" cy="274182"/>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4" name="Grafik 6">
            <a:extLst>
              <a:ext uri="{FF2B5EF4-FFF2-40B4-BE49-F238E27FC236}">
                <a16:creationId xmlns:a16="http://schemas.microsoft.com/office/drawing/2014/main" id="{06DED613-6C95-44B4-934D-915F765D5E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8" name="Freihandform: Form 17">
              <a:extLst>
                <a:ext uri="{FF2B5EF4-FFF2-40B4-BE49-F238E27FC236}">
                  <a16:creationId xmlns:a16="http://schemas.microsoft.com/office/drawing/2014/main" id="{ED8DE4AB-9CB4-42A7-9E68-6E2FAB87CDD7}"/>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2AF7295B-8EB5-4B3E-B347-40D564DF2E8A}"/>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21" name="Freihandform: Form 20">
              <a:extLst>
                <a:ext uri="{FF2B5EF4-FFF2-40B4-BE49-F238E27FC236}">
                  <a16:creationId xmlns:a16="http://schemas.microsoft.com/office/drawing/2014/main" id="{19EB503C-B339-4925-A963-9A41C6D48A86}"/>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24" name="Freihandform: Form 23">
              <a:extLst>
                <a:ext uri="{FF2B5EF4-FFF2-40B4-BE49-F238E27FC236}">
                  <a16:creationId xmlns:a16="http://schemas.microsoft.com/office/drawing/2014/main" id="{458334B5-873D-4772-A5CD-6DB0CA382F6C}"/>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
        <p:nvSpPr>
          <p:cNvPr id="3" name="Inhaltsplatzhalter 2">
            <a:extLst>
              <a:ext uri="{FF2B5EF4-FFF2-40B4-BE49-F238E27FC236}">
                <a16:creationId xmlns:a16="http://schemas.microsoft.com/office/drawing/2014/main" id="{D09443CD-BCA7-46CF-AFA8-330C46340257}"/>
              </a:ext>
            </a:extLst>
          </p:cNvPr>
          <p:cNvSpPr>
            <a:spLocks noGrp="1"/>
          </p:cNvSpPr>
          <p:nvPr>
            <p:ph sz="quarter" idx="13" hasCustomPrompt="1"/>
          </p:nvPr>
        </p:nvSpPr>
        <p:spPr>
          <a:xfrm>
            <a:off x="0" y="1422399"/>
            <a:ext cx="6678234"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5" name="Inhaltsplatzhalter 4">
            <a:extLst>
              <a:ext uri="{FF2B5EF4-FFF2-40B4-BE49-F238E27FC236}">
                <a16:creationId xmlns:a16="http://schemas.microsoft.com/office/drawing/2014/main" id="{7B24558D-B62E-4475-9EF0-8C38F6D9AB62}"/>
              </a:ext>
            </a:extLst>
          </p:cNvPr>
          <p:cNvSpPr>
            <a:spLocks noGrp="1"/>
          </p:cNvSpPr>
          <p:nvPr>
            <p:ph sz="quarter" idx="14" hasCustomPrompt="1"/>
          </p:nvPr>
        </p:nvSpPr>
        <p:spPr>
          <a:xfrm>
            <a:off x="6740999" y="1422400"/>
            <a:ext cx="2403000"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412373035"/>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showMasterPhAnim="0" preserve="1" userDrawn="1">
  <p:cSld name="Kapiteltrenner 2">
    <p:spTree>
      <p:nvGrpSpPr>
        <p:cNvPr id="1" name=""/>
        <p:cNvGrpSpPr/>
        <p:nvPr/>
      </p:nvGrpSpPr>
      <p:grpSpPr bwMode="auto">
        <a:xfrm>
          <a:off x="0" y="0"/>
          <a:ext cx="0" cy="0"/>
          <a:chOff x="0" y="0"/>
          <a:chExt cx="0" cy="0"/>
        </a:xfrm>
      </p:grpSpPr>
      <p:grpSp>
        <p:nvGrpSpPr>
          <p:cNvPr id="4" name="Gruppieren 49"/>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dirty="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dirty="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dirty="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grpSp>
      </p:grpSp>
      <p:sp>
        <p:nvSpPr>
          <p:cNvPr id="34" name="Titel 1"/>
          <p:cNvSpPr>
            <a:spLocks noGrp="1"/>
          </p:cNvSpPr>
          <p:nvPr>
            <p:ph type="title"/>
          </p:nvPr>
        </p:nvSpPr>
        <p:spPr bwMode="auto">
          <a:xfrm>
            <a:off x="3842920" y="3034543"/>
            <a:ext cx="4779587" cy="919235"/>
          </a:xfrm>
        </p:spPr>
        <p:txBody>
          <a:bodyPr/>
          <a:lstStyle>
            <a:lvl1pPr algn="r">
              <a:defRPr/>
            </a:lvl1pPr>
          </a:lstStyle>
          <a:p>
            <a:pPr>
              <a:defRPr/>
            </a:pPr>
            <a:r>
              <a:rPr lang="de-DE"/>
              <a:t>Titelmasterformat durch Klicken bearbeiten</a:t>
            </a:r>
          </a:p>
        </p:txBody>
      </p:sp>
      <p:sp>
        <p:nvSpPr>
          <p:cNvPr id="35" name="Fußzeilenplatzhalter 2"/>
          <p:cNvSpPr>
            <a:spLocks noGrp="1"/>
          </p:cNvSpPr>
          <p:nvPr>
            <p:ph type="ftr" sz="quarter" idx="11"/>
          </p:nvPr>
        </p:nvSpPr>
        <p:spPr bwMode="auto"/>
        <p:txBody>
          <a:bodyPr/>
          <a:lstStyle>
            <a:lvl1pPr>
              <a:defRPr/>
            </a:lvl1pPr>
          </a:lstStyle>
          <a:p>
            <a:pPr>
              <a:defRPr/>
            </a:pPr>
            <a:endParaRPr lang="de-DE" dirty="0"/>
          </a:p>
        </p:txBody>
      </p:sp>
      <p:sp>
        <p:nvSpPr>
          <p:cNvPr id="36"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Tree>
    <p:extLst>
      <p:ext uri="{BB962C8B-B14F-4D97-AF65-F5344CB8AC3E}">
        <p14:creationId xmlns:p14="http://schemas.microsoft.com/office/powerpoint/2010/main" val="4281933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sverzeichnis ">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2D474F-8BEC-4D91-A03D-D9362EBEA4EC}"/>
              </a:ext>
            </a:extLst>
          </p:cNvPr>
          <p:cNvSpPr>
            <a:spLocks noGrp="1"/>
          </p:cNvSpPr>
          <p:nvPr>
            <p:ph type="title" hasCustomPrompt="1"/>
          </p:nvPr>
        </p:nvSpPr>
        <p:spPr/>
        <p:txBody>
          <a:bodyPr/>
          <a:lstStyle>
            <a:lvl1pPr>
              <a:defRPr/>
            </a:lvl1pPr>
          </a:lstStyle>
          <a:p>
            <a:r>
              <a:rPr lang="de-DE" dirty="0"/>
              <a:t>Inhaltsverzeichnis (Text bearbeiten)</a:t>
            </a:r>
          </a:p>
        </p:txBody>
      </p:sp>
      <p:sp>
        <p:nvSpPr>
          <p:cNvPr id="3" name="Foliennummernplatzhalter 2">
            <a:extLst>
              <a:ext uri="{FF2B5EF4-FFF2-40B4-BE49-F238E27FC236}">
                <a16:creationId xmlns:a16="http://schemas.microsoft.com/office/drawing/2014/main" id="{A49AD49C-66AF-4DEA-AFAD-00CFC0FCD9D7}"/>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D8A236E8-550F-4D48-A470-B5B6ACB7DD4B}"/>
              </a:ext>
            </a:extLst>
          </p:cNvPr>
          <p:cNvSpPr>
            <a:spLocks noGrp="1"/>
          </p:cNvSpPr>
          <p:nvPr>
            <p:ph type="ftr" sz="quarter" idx="11"/>
          </p:nvPr>
        </p:nvSpPr>
        <p:spPr/>
        <p:txBody>
          <a:bodyPr/>
          <a:lstStyle/>
          <a:p>
            <a:endParaRPr lang="de-DE" dirty="0"/>
          </a:p>
        </p:txBody>
      </p:sp>
      <p:sp>
        <p:nvSpPr>
          <p:cNvPr id="8" name="Inhaltsplatzhalter 7">
            <a:extLst>
              <a:ext uri="{FF2B5EF4-FFF2-40B4-BE49-F238E27FC236}">
                <a16:creationId xmlns:a16="http://schemas.microsoft.com/office/drawing/2014/main" id="{CEECEC85-61F4-4B79-8C27-7F9D489194FE}"/>
              </a:ext>
            </a:extLst>
          </p:cNvPr>
          <p:cNvSpPr>
            <a:spLocks noGrp="1"/>
          </p:cNvSpPr>
          <p:nvPr>
            <p:ph sz="quarter" idx="12" hasCustomPrompt="1"/>
          </p:nvPr>
        </p:nvSpPr>
        <p:spPr>
          <a:xfrm>
            <a:off x="5488102" y="1422400"/>
            <a:ext cx="365589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00A45E48-BE13-4673-A7CD-2D5059A1B6F9}"/>
              </a:ext>
            </a:extLst>
          </p:cNvPr>
          <p:cNvSpPr>
            <a:spLocks noGrp="1"/>
          </p:cNvSpPr>
          <p:nvPr>
            <p:ph type="body" sz="quarter" idx="13"/>
          </p:nvPr>
        </p:nvSpPr>
        <p:spPr>
          <a:xfrm>
            <a:off x="521550" y="1422399"/>
            <a:ext cx="4586288" cy="3492500"/>
          </a:xfrm>
        </p:spPr>
        <p:txBody>
          <a:bodyPr>
            <a:noAutofit/>
          </a:bodyPr>
          <a:lstStyle>
            <a:lvl1pPr marL="295275" indent="-295275">
              <a:spcBef>
                <a:spcPts val="1200"/>
              </a:spcBef>
              <a:buFont typeface="+mj-lt"/>
              <a:buAutoNum type="arabicPeriod"/>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613049811"/>
      </p:ext>
    </p:extLst>
  </p:cSld>
  <p:clrMapOvr>
    <a:masterClrMapping/>
  </p:clrMapOvr>
  <p:extLst>
    <p:ext uri="{DCECCB84-F9BA-43D5-87BE-67443E8EF086}">
      <p15:sldGuideLst xmlns:p15="http://schemas.microsoft.com/office/powerpoint/2012/main">
        <p15:guide id="1" pos="322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7" name="Textplatzhalter 6">
            <a:extLst>
              <a:ext uri="{FF2B5EF4-FFF2-40B4-BE49-F238E27FC236}">
                <a16:creationId xmlns:a16="http://schemas.microsoft.com/office/drawing/2014/main" id="{B389A477-57D5-4BE0-806F-7840FB2B8F8E}"/>
              </a:ext>
            </a:extLst>
          </p:cNvPr>
          <p:cNvSpPr>
            <a:spLocks noGrp="1"/>
          </p:cNvSpPr>
          <p:nvPr>
            <p:ph type="body" sz="quarter" idx="13"/>
          </p:nvPr>
        </p:nvSpPr>
        <p:spPr>
          <a:xfrm>
            <a:off x="521550" y="1422399"/>
            <a:ext cx="80962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809276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8" name="Textplatzhalter 7">
            <a:extLst>
              <a:ext uri="{FF2B5EF4-FFF2-40B4-BE49-F238E27FC236}">
                <a16:creationId xmlns:a16="http://schemas.microsoft.com/office/drawing/2014/main" id="{2921D334-520E-4FBB-B8A8-6A609B53F956}"/>
              </a:ext>
            </a:extLst>
          </p:cNvPr>
          <p:cNvSpPr>
            <a:spLocks noGrp="1"/>
          </p:cNvSpPr>
          <p:nvPr>
            <p:ph type="body" sz="quarter" idx="14"/>
          </p:nvPr>
        </p:nvSpPr>
        <p:spPr>
          <a:xfrm>
            <a:off x="521550" y="1422399"/>
            <a:ext cx="810101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01DE3242-4A0A-49BE-B977-923FDF4B3BBE}"/>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937368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theme" Target="../theme/theme2.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F2B04C92-175E-41BA-89CE-B2785D9E3855}"/>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AFB087C7-FC7D-4892-B0D6-EA804CF535F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48" name="bk object 18">
              <a:extLst>
                <a:ext uri="{FF2B5EF4-FFF2-40B4-BE49-F238E27FC236}">
                  <a16:creationId xmlns:a16="http://schemas.microsoft.com/office/drawing/2014/main" id="{FA50712F-6C72-4330-A489-54C0FA78213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49" name="Holder 3">
              <a:extLst>
                <a:ext uri="{FF2B5EF4-FFF2-40B4-BE49-F238E27FC236}">
                  <a16:creationId xmlns:a16="http://schemas.microsoft.com/office/drawing/2014/main" id="{390EDD11-ED96-4F2C-BB78-7CE69D30A03B}"/>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 name="Titelplatzhalter 1">
            <a:extLst>
              <a:ext uri="{FF2B5EF4-FFF2-40B4-BE49-F238E27FC236}">
                <a16:creationId xmlns:a16="http://schemas.microsoft.com/office/drawing/2014/main" id="{A03D4771-8BB8-4FA1-A2DA-170FCFE20560}"/>
              </a:ext>
            </a:extLst>
          </p:cNvPr>
          <p:cNvSpPr>
            <a:spLocks noGrp="1"/>
          </p:cNvSpPr>
          <p:nvPr userDrawn="1">
            <p:ph type="title"/>
          </p:nvPr>
        </p:nvSpPr>
        <p:spPr>
          <a:xfrm>
            <a:off x="526594" y="330910"/>
            <a:ext cx="6826772" cy="452322"/>
          </a:xfrm>
          <a:prstGeom prst="rect">
            <a:avLst/>
          </a:prstGeom>
        </p:spPr>
        <p:txBody>
          <a:bodyPr vert="horz" lIns="0" tIns="0" rIns="0" bIns="0" rtlCol="0" anchor="b">
            <a:noAutofit/>
          </a:bodyPr>
          <a:lstStyle/>
          <a:p>
            <a:r>
              <a:rPr lang="de-DE" dirty="0"/>
              <a:t>Mastertitelformat bearbeiten</a:t>
            </a:r>
          </a:p>
        </p:txBody>
      </p:sp>
      <p:sp>
        <p:nvSpPr>
          <p:cNvPr id="3" name="Textplatzhalter 2">
            <a:extLst>
              <a:ext uri="{FF2B5EF4-FFF2-40B4-BE49-F238E27FC236}">
                <a16:creationId xmlns:a16="http://schemas.microsoft.com/office/drawing/2014/main" id="{E32F5159-1DFE-4F9C-BE85-E97D32EA19C5}"/>
              </a:ext>
            </a:extLst>
          </p:cNvPr>
          <p:cNvSpPr>
            <a:spLocks noGrp="1"/>
          </p:cNvSpPr>
          <p:nvPr userDrawn="1">
            <p:ph type="body" idx="1"/>
          </p:nvPr>
        </p:nvSpPr>
        <p:spPr>
          <a:xfrm>
            <a:off x="521550" y="1422399"/>
            <a:ext cx="8100956" cy="3423465"/>
          </a:xfrm>
          <a:prstGeom prst="rect">
            <a:avLst/>
          </a:prstGeom>
        </p:spPr>
        <p:txBody>
          <a:bodyPr vert="horz" lIns="0" tIns="7200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oliennummernplatzhalter 5">
            <a:extLst>
              <a:ext uri="{FF2B5EF4-FFF2-40B4-BE49-F238E27FC236}">
                <a16:creationId xmlns:a16="http://schemas.microsoft.com/office/drawing/2014/main" id="{4264DE2C-9DE8-411C-83C3-1274BB370203}"/>
              </a:ext>
            </a:extLst>
          </p:cNvPr>
          <p:cNvSpPr>
            <a:spLocks noGrp="1"/>
          </p:cNvSpPr>
          <p:nvPr userDrawn="1">
            <p:ph type="sldNum" sz="quarter" idx="4"/>
          </p:nvPr>
        </p:nvSpPr>
        <p:spPr>
          <a:xfrm>
            <a:off x="35496" y="4975579"/>
            <a:ext cx="337406" cy="148683"/>
          </a:xfrm>
          <a:prstGeom prst="rect">
            <a:avLst/>
          </a:prstGeom>
        </p:spPr>
        <p:txBody>
          <a:bodyPr vert="horz" lIns="0" tIns="0" rIns="0" bIns="0" rtlCol="0" anchor="ctr"/>
          <a:lstStyle>
            <a:lvl1pPr algn="r">
              <a:defRPr sz="900" b="1">
                <a:solidFill>
                  <a:schemeClr val="bg1"/>
                </a:solidFill>
              </a:defRPr>
            </a:lvl1pPr>
          </a:lstStyle>
          <a:p>
            <a:fld id="{9D195BCC-3514-4B1B-9C18-24F3D67EC549}" type="slidenum">
              <a:rPr lang="de-DE" smtClean="0"/>
              <a:pPr/>
              <a:t>‹#›</a:t>
            </a:fld>
            <a:endParaRPr lang="de-DE" dirty="0"/>
          </a:p>
        </p:txBody>
      </p:sp>
      <p:sp>
        <p:nvSpPr>
          <p:cNvPr id="5" name="Fußzeilenplatzhalter 4">
            <a:extLst>
              <a:ext uri="{FF2B5EF4-FFF2-40B4-BE49-F238E27FC236}">
                <a16:creationId xmlns:a16="http://schemas.microsoft.com/office/drawing/2014/main" id="{F8C549DC-12B4-40A5-A309-CF801E18C8D4}"/>
              </a:ext>
            </a:extLst>
          </p:cNvPr>
          <p:cNvSpPr>
            <a:spLocks noGrp="1"/>
          </p:cNvSpPr>
          <p:nvPr userDrawn="1">
            <p:ph type="ftr" sz="quarter" idx="3"/>
          </p:nvPr>
        </p:nvSpPr>
        <p:spPr>
          <a:xfrm>
            <a:off x="628650" y="4975579"/>
            <a:ext cx="7129704" cy="148683"/>
          </a:xfrm>
          <a:prstGeom prst="rect">
            <a:avLst/>
          </a:prstGeom>
        </p:spPr>
        <p:txBody>
          <a:bodyPr vert="horz" lIns="0" tIns="0" rIns="0" bIns="0" rtlCol="0" anchor="ctr"/>
          <a:lstStyle>
            <a:lvl1pPr algn="l">
              <a:defRPr sz="900">
                <a:solidFill>
                  <a:schemeClr val="bg1"/>
                </a:solidFill>
              </a:defRPr>
            </a:lvl1pPr>
          </a:lstStyle>
          <a:p>
            <a:endParaRPr lang="de-DE" dirty="0"/>
          </a:p>
        </p:txBody>
      </p:sp>
      <p:cxnSp>
        <p:nvCxnSpPr>
          <p:cNvPr id="12" name="Gerader Verbinder 11">
            <a:extLst>
              <a:ext uri="{FF2B5EF4-FFF2-40B4-BE49-F238E27FC236}">
                <a16:creationId xmlns:a16="http://schemas.microsoft.com/office/drawing/2014/main" id="{E9F45371-9B7D-4505-A4D1-3E02BE436A0C}"/>
              </a:ext>
            </a:extLst>
          </p:cNvPr>
          <p:cNvCxnSpPr>
            <a:cxnSpLocks/>
          </p:cNvCxnSpPr>
          <p:nvPr userDrawn="1"/>
        </p:nvCxnSpPr>
        <p:spPr>
          <a:xfrm>
            <a:off x="521551" y="974732"/>
            <a:ext cx="68318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grpSp>
        <p:nvGrpSpPr>
          <p:cNvPr id="19" name="Grafik 9">
            <a:extLst>
              <a:ext uri="{FF2B5EF4-FFF2-40B4-BE49-F238E27FC236}">
                <a16:creationId xmlns:a16="http://schemas.microsoft.com/office/drawing/2014/main" id="{A240364D-AE4D-440E-88A8-B05FF302FB9D}"/>
              </a:ext>
            </a:extLst>
          </p:cNvPr>
          <p:cNvGrpSpPr/>
          <p:nvPr userDrawn="1"/>
        </p:nvGrpSpPr>
        <p:grpSpPr>
          <a:xfrm>
            <a:off x="7741437" y="394294"/>
            <a:ext cx="1049330" cy="621121"/>
            <a:chOff x="10321916" y="525077"/>
            <a:chExt cx="1399106" cy="827140"/>
          </a:xfrm>
          <a:solidFill>
            <a:schemeClr val="accent1"/>
          </a:solidFill>
        </p:grpSpPr>
        <p:grpSp>
          <p:nvGrpSpPr>
            <p:cNvPr id="20" name="Grafik 9">
              <a:extLst>
                <a:ext uri="{FF2B5EF4-FFF2-40B4-BE49-F238E27FC236}">
                  <a16:creationId xmlns:a16="http://schemas.microsoft.com/office/drawing/2014/main" id="{A240364D-AE4D-440E-88A8-B05FF302FB9D}"/>
                </a:ext>
              </a:extLst>
            </p:cNvPr>
            <p:cNvGrpSpPr/>
            <p:nvPr/>
          </p:nvGrpSpPr>
          <p:grpSpPr>
            <a:xfrm>
              <a:off x="10321916" y="525077"/>
              <a:ext cx="1179212" cy="575107"/>
              <a:chOff x="10321916" y="525077"/>
              <a:chExt cx="1179212" cy="575107"/>
            </a:xfrm>
            <a:solidFill>
              <a:schemeClr val="accent1"/>
            </a:solidFill>
          </p:grpSpPr>
          <p:sp>
            <p:nvSpPr>
              <p:cNvPr id="21" name="Freihandform: Form 20">
                <a:extLst>
                  <a:ext uri="{FF2B5EF4-FFF2-40B4-BE49-F238E27FC236}">
                    <a16:creationId xmlns:a16="http://schemas.microsoft.com/office/drawing/2014/main" id="{C5CA81CC-0A8C-4F0A-898F-756081956301}"/>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noAutofit/>
              </a:bodyPr>
              <a:lstStyle/>
              <a:p>
                <a:endParaRPr lang="de-DE" sz="1351" dirty="0"/>
              </a:p>
            </p:txBody>
          </p:sp>
          <p:sp>
            <p:nvSpPr>
              <p:cNvPr id="22" name="Freihandform: Form 21">
                <a:extLst>
                  <a:ext uri="{FF2B5EF4-FFF2-40B4-BE49-F238E27FC236}">
                    <a16:creationId xmlns:a16="http://schemas.microsoft.com/office/drawing/2014/main" id="{1076D363-C034-4E14-9F45-AC0FCE1EDB18}"/>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dirty="0"/>
              </a:p>
            </p:txBody>
          </p:sp>
          <p:sp>
            <p:nvSpPr>
              <p:cNvPr id="23" name="Freihandform: Form 22">
                <a:extLst>
                  <a:ext uri="{FF2B5EF4-FFF2-40B4-BE49-F238E27FC236}">
                    <a16:creationId xmlns:a16="http://schemas.microsoft.com/office/drawing/2014/main" id="{594D7886-9B36-4085-8FC4-E5D73FFB04FF}"/>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dirty="0"/>
              </a:p>
            </p:txBody>
          </p:sp>
          <p:sp>
            <p:nvSpPr>
              <p:cNvPr id="24" name="Freihandform: Form 23">
                <a:extLst>
                  <a:ext uri="{FF2B5EF4-FFF2-40B4-BE49-F238E27FC236}">
                    <a16:creationId xmlns:a16="http://schemas.microsoft.com/office/drawing/2014/main" id="{34A71752-C6CB-41A1-9ED4-535445E5CA2A}"/>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dirty="0"/>
              </a:p>
            </p:txBody>
          </p:sp>
          <p:sp>
            <p:nvSpPr>
              <p:cNvPr id="25" name="Freihandform: Form 24">
                <a:extLst>
                  <a:ext uri="{FF2B5EF4-FFF2-40B4-BE49-F238E27FC236}">
                    <a16:creationId xmlns:a16="http://schemas.microsoft.com/office/drawing/2014/main" id="{0B449204-D2C5-46C7-9446-78CB3AE33C0F}"/>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dirty="0"/>
              </a:p>
            </p:txBody>
          </p:sp>
          <p:sp>
            <p:nvSpPr>
              <p:cNvPr id="26" name="Freihandform: Form 25">
                <a:extLst>
                  <a:ext uri="{FF2B5EF4-FFF2-40B4-BE49-F238E27FC236}">
                    <a16:creationId xmlns:a16="http://schemas.microsoft.com/office/drawing/2014/main" id="{836500CA-7AFD-48CA-B6D3-0D77161C68BC}"/>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noAutofit/>
              </a:bodyPr>
              <a:lstStyle/>
              <a:p>
                <a:endParaRPr lang="de-DE" sz="1351" dirty="0"/>
              </a:p>
            </p:txBody>
          </p:sp>
        </p:grpSp>
        <p:sp>
          <p:nvSpPr>
            <p:cNvPr id="27" name="Freihandform: Form 26">
              <a:extLst>
                <a:ext uri="{FF2B5EF4-FFF2-40B4-BE49-F238E27FC236}">
                  <a16:creationId xmlns:a16="http://schemas.microsoft.com/office/drawing/2014/main" id="{17016B36-B092-4AFD-B601-383B7784BFBF}"/>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noAutofit/>
            </a:bodyPr>
            <a:lstStyle/>
            <a:p>
              <a:endParaRPr lang="de-DE" sz="1351" dirty="0"/>
            </a:p>
          </p:txBody>
        </p:sp>
        <p:sp>
          <p:nvSpPr>
            <p:cNvPr id="28" name="Freihandform: Form 27">
              <a:extLst>
                <a:ext uri="{FF2B5EF4-FFF2-40B4-BE49-F238E27FC236}">
                  <a16:creationId xmlns:a16="http://schemas.microsoft.com/office/drawing/2014/main" id="{D1A46A87-4807-4767-B647-E3EC036BC92A}"/>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noAutofit/>
            </a:bodyPr>
            <a:lstStyle/>
            <a:p>
              <a:endParaRPr lang="de-DE" sz="1351" dirty="0"/>
            </a:p>
          </p:txBody>
        </p:sp>
        <p:sp>
          <p:nvSpPr>
            <p:cNvPr id="29" name="Freihandform: Form 28">
              <a:extLst>
                <a:ext uri="{FF2B5EF4-FFF2-40B4-BE49-F238E27FC236}">
                  <a16:creationId xmlns:a16="http://schemas.microsoft.com/office/drawing/2014/main" id="{59FDC7EA-9A66-40BA-AEEF-50B9422FB283}"/>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dirty="0"/>
            </a:p>
          </p:txBody>
        </p:sp>
        <p:grpSp>
          <p:nvGrpSpPr>
            <p:cNvPr id="30" name="Grafik 9">
              <a:extLst>
                <a:ext uri="{FF2B5EF4-FFF2-40B4-BE49-F238E27FC236}">
                  <a16:creationId xmlns:a16="http://schemas.microsoft.com/office/drawing/2014/main" id="{A240364D-AE4D-440E-88A8-B05FF302FB9D}"/>
                </a:ext>
              </a:extLst>
            </p:cNvPr>
            <p:cNvGrpSpPr/>
            <p:nvPr/>
          </p:nvGrpSpPr>
          <p:grpSpPr>
            <a:xfrm>
              <a:off x="10496140" y="1110575"/>
              <a:ext cx="101490" cy="55578"/>
              <a:chOff x="10496140" y="1110575"/>
              <a:chExt cx="101490" cy="55578"/>
            </a:xfrm>
            <a:solidFill>
              <a:srgbClr val="000000"/>
            </a:solidFill>
          </p:grpSpPr>
          <p:sp>
            <p:nvSpPr>
              <p:cNvPr id="31" name="Freihandform: Form 30">
                <a:extLst>
                  <a:ext uri="{FF2B5EF4-FFF2-40B4-BE49-F238E27FC236}">
                    <a16:creationId xmlns:a16="http://schemas.microsoft.com/office/drawing/2014/main" id="{EDC61321-1CDD-47FE-82F4-EC44AE05670E}"/>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dirty="0"/>
              </a:p>
            </p:txBody>
          </p:sp>
          <p:sp>
            <p:nvSpPr>
              <p:cNvPr id="32" name="Freihandform: Form 31">
                <a:extLst>
                  <a:ext uri="{FF2B5EF4-FFF2-40B4-BE49-F238E27FC236}">
                    <a16:creationId xmlns:a16="http://schemas.microsoft.com/office/drawing/2014/main" id="{88F89A53-4AB3-4A93-B3CB-37874A98D1FD}"/>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noAutofit/>
              </a:bodyPr>
              <a:lstStyle/>
              <a:p>
                <a:endParaRPr lang="de-DE" sz="1351" dirty="0"/>
              </a:p>
            </p:txBody>
          </p:sp>
        </p:grpSp>
        <p:sp>
          <p:nvSpPr>
            <p:cNvPr id="33" name="Freihandform: Form 32">
              <a:extLst>
                <a:ext uri="{FF2B5EF4-FFF2-40B4-BE49-F238E27FC236}">
                  <a16:creationId xmlns:a16="http://schemas.microsoft.com/office/drawing/2014/main" id="{58E0EDC8-E74F-4551-8BD2-939CC38E7C32}"/>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dirty="0"/>
            </a:p>
          </p:txBody>
        </p:sp>
        <p:grpSp>
          <p:nvGrpSpPr>
            <p:cNvPr id="34" name="Grafik 9">
              <a:extLst>
                <a:ext uri="{FF2B5EF4-FFF2-40B4-BE49-F238E27FC236}">
                  <a16:creationId xmlns:a16="http://schemas.microsoft.com/office/drawing/2014/main" id="{A240364D-AE4D-440E-88A8-B05FF302FB9D}"/>
                </a:ext>
              </a:extLst>
            </p:cNvPr>
            <p:cNvGrpSpPr/>
            <p:nvPr/>
          </p:nvGrpSpPr>
          <p:grpSpPr>
            <a:xfrm>
              <a:off x="10639675" y="1081336"/>
              <a:ext cx="106322" cy="86991"/>
              <a:chOff x="10639675" y="1081336"/>
              <a:chExt cx="106322" cy="86991"/>
            </a:xfrm>
            <a:solidFill>
              <a:srgbClr val="000000"/>
            </a:solidFill>
          </p:grpSpPr>
          <p:sp>
            <p:nvSpPr>
              <p:cNvPr id="35" name="Freihandform: Form 34">
                <a:extLst>
                  <a:ext uri="{FF2B5EF4-FFF2-40B4-BE49-F238E27FC236}">
                    <a16:creationId xmlns:a16="http://schemas.microsoft.com/office/drawing/2014/main" id="{9D8C1F22-3E98-4749-B684-AA127651774A}"/>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noAutofit/>
              </a:bodyPr>
              <a:lstStyle/>
              <a:p>
                <a:endParaRPr lang="de-DE" sz="1351" dirty="0"/>
              </a:p>
            </p:txBody>
          </p:sp>
          <p:sp>
            <p:nvSpPr>
              <p:cNvPr id="36" name="Freihandform: Form 35">
                <a:extLst>
                  <a:ext uri="{FF2B5EF4-FFF2-40B4-BE49-F238E27FC236}">
                    <a16:creationId xmlns:a16="http://schemas.microsoft.com/office/drawing/2014/main" id="{1C3B0773-417D-4813-BD67-9BC2D01A3929}"/>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noAutofit/>
              </a:bodyPr>
              <a:lstStyle/>
              <a:p>
                <a:endParaRPr lang="de-DE" sz="1351" dirty="0"/>
              </a:p>
            </p:txBody>
          </p:sp>
        </p:grpSp>
        <p:sp>
          <p:nvSpPr>
            <p:cNvPr id="37" name="Freihandform: Form 36">
              <a:extLst>
                <a:ext uri="{FF2B5EF4-FFF2-40B4-BE49-F238E27FC236}">
                  <a16:creationId xmlns:a16="http://schemas.microsoft.com/office/drawing/2014/main" id="{1B5CEBB8-8410-4826-A2E1-C3C323E13940}"/>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noAutofit/>
            </a:bodyPr>
            <a:lstStyle/>
            <a:p>
              <a:endParaRPr lang="de-DE" sz="1351" dirty="0"/>
            </a:p>
          </p:txBody>
        </p:sp>
        <p:sp>
          <p:nvSpPr>
            <p:cNvPr id="38" name="Freihandform: Form 37">
              <a:extLst>
                <a:ext uri="{FF2B5EF4-FFF2-40B4-BE49-F238E27FC236}">
                  <a16:creationId xmlns:a16="http://schemas.microsoft.com/office/drawing/2014/main" id="{C2141CF3-1E59-49AE-B4F4-71225DE8DBD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noAutofit/>
            </a:bodyPr>
            <a:lstStyle/>
            <a:p>
              <a:endParaRPr lang="de-DE" sz="1351" dirty="0"/>
            </a:p>
          </p:txBody>
        </p:sp>
        <p:sp>
          <p:nvSpPr>
            <p:cNvPr id="39" name="Freihandform: Form 38">
              <a:extLst>
                <a:ext uri="{FF2B5EF4-FFF2-40B4-BE49-F238E27FC236}">
                  <a16:creationId xmlns:a16="http://schemas.microsoft.com/office/drawing/2014/main" id="{77A4FE29-4562-4C15-8839-87F3DA744A7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dirty="0"/>
            </a:p>
          </p:txBody>
        </p:sp>
        <p:grpSp>
          <p:nvGrpSpPr>
            <p:cNvPr id="40" name="Grafik 9">
              <a:extLst>
                <a:ext uri="{FF2B5EF4-FFF2-40B4-BE49-F238E27FC236}">
                  <a16:creationId xmlns:a16="http://schemas.microsoft.com/office/drawing/2014/main" id="{A240364D-AE4D-440E-88A8-B05FF302FB9D}"/>
                </a:ext>
              </a:extLst>
            </p:cNvPr>
            <p:cNvGrpSpPr/>
            <p:nvPr/>
          </p:nvGrpSpPr>
          <p:grpSpPr>
            <a:xfrm>
              <a:off x="10321916" y="1110575"/>
              <a:ext cx="1399106" cy="241642"/>
              <a:chOff x="10321916" y="1110575"/>
              <a:chExt cx="1399106" cy="241642"/>
            </a:xfrm>
            <a:solidFill>
              <a:schemeClr val="accent1"/>
            </a:solidFill>
          </p:grpSpPr>
          <p:sp>
            <p:nvSpPr>
              <p:cNvPr id="41" name="Freihandform: Form 40">
                <a:extLst>
                  <a:ext uri="{FF2B5EF4-FFF2-40B4-BE49-F238E27FC236}">
                    <a16:creationId xmlns:a16="http://schemas.microsoft.com/office/drawing/2014/main" id="{499DC055-1C0A-47CE-BA62-2B92DDA092AF}"/>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dirty="0"/>
              </a:p>
            </p:txBody>
          </p:sp>
          <p:sp>
            <p:nvSpPr>
              <p:cNvPr id="42" name="Freihandform: Form 41">
                <a:extLst>
                  <a:ext uri="{FF2B5EF4-FFF2-40B4-BE49-F238E27FC236}">
                    <a16:creationId xmlns:a16="http://schemas.microsoft.com/office/drawing/2014/main" id="{CFC50087-AE06-4FC3-BF14-DD98E5DF1E54}"/>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noAutofit/>
              </a:bodyPr>
              <a:lstStyle/>
              <a:p>
                <a:endParaRPr lang="de-DE" sz="1351" dirty="0"/>
              </a:p>
            </p:txBody>
          </p:sp>
          <p:sp>
            <p:nvSpPr>
              <p:cNvPr id="43" name="Freihandform: Form 42">
                <a:extLst>
                  <a:ext uri="{FF2B5EF4-FFF2-40B4-BE49-F238E27FC236}">
                    <a16:creationId xmlns:a16="http://schemas.microsoft.com/office/drawing/2014/main" id="{21874895-4ADB-4607-9955-2800059B66C0}"/>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noAutofit/>
              </a:bodyPr>
              <a:lstStyle/>
              <a:p>
                <a:endParaRPr lang="de-DE" sz="1351" dirty="0"/>
              </a:p>
            </p:txBody>
          </p:sp>
          <p:sp>
            <p:nvSpPr>
              <p:cNvPr id="44" name="Freihandform: Form 43">
                <a:extLst>
                  <a:ext uri="{FF2B5EF4-FFF2-40B4-BE49-F238E27FC236}">
                    <a16:creationId xmlns:a16="http://schemas.microsoft.com/office/drawing/2014/main" id="{CCA96FB2-00D1-437E-BC9E-014BF2485AA3}"/>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noAutofit/>
              </a:bodyPr>
              <a:lstStyle/>
              <a:p>
                <a:endParaRPr lang="de-DE" sz="1351" dirty="0"/>
              </a:p>
            </p:txBody>
          </p:sp>
        </p:grpSp>
      </p:grpSp>
      <p:sp>
        <p:nvSpPr>
          <p:cNvPr id="45" name="Freihandform: Form 44">
            <a:extLst>
              <a:ext uri="{FF2B5EF4-FFF2-40B4-BE49-F238E27FC236}">
                <a16:creationId xmlns:a16="http://schemas.microsoft.com/office/drawing/2014/main" id="{883162FD-5920-459D-B957-31A263988D88}"/>
              </a:ext>
            </a:extLst>
          </p:cNvPr>
          <p:cNvSpPr/>
          <p:nvPr userDrawn="1"/>
        </p:nvSpPr>
        <p:spPr>
          <a:xfrm>
            <a:off x="-4877" y="390926"/>
            <a:ext cx="337406" cy="294925"/>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spTree>
    <p:extLst>
      <p:ext uri="{BB962C8B-B14F-4D97-AF65-F5344CB8AC3E}">
        <p14:creationId xmlns:p14="http://schemas.microsoft.com/office/powerpoint/2010/main" val="18342188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698" r:id="rId9"/>
    <p:sldLayoutId id="2147483721" r:id="rId10"/>
    <p:sldLayoutId id="2147483699" r:id="rId11"/>
    <p:sldLayoutId id="2147483700" r:id="rId12"/>
    <p:sldLayoutId id="2147483722"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4" r:id="rId25"/>
    <p:sldLayoutId id="2147483716" r:id="rId26"/>
    <p:sldLayoutId id="2147483717" r:id="rId27"/>
    <p:sldLayoutId id="2147483718" r:id="rId28"/>
    <p:sldLayoutId id="2147483719" r:id="rId29"/>
    <p:sldLayoutId id="2147483720" r:id="rId30"/>
  </p:sldLayoutIdLst>
  <p:hf hdr="0" dt="0"/>
  <p:txStyles>
    <p:titleStyle>
      <a:lvl1pPr algn="l" defTabSz="914400" rtl="0" eaLnBrk="1" latinLnBrk="0" hangingPunct="1">
        <a:lnSpc>
          <a:spcPct val="90000"/>
        </a:lnSpc>
        <a:spcBef>
          <a:spcPct val="0"/>
        </a:spcBef>
        <a:buNone/>
        <a:defRPr sz="27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4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2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43" userDrawn="1">
          <p15:clr>
            <a:srgbClr val="F26B43"/>
          </p15:clr>
        </p15:guide>
        <p15:guide id="4" pos="329" userDrawn="1">
          <p15:clr>
            <a:srgbClr val="F26B43"/>
          </p15:clr>
        </p15:guide>
        <p15:guide id="5" pos="5432" userDrawn="1">
          <p15:clr>
            <a:srgbClr val="F26B43"/>
          </p15:clr>
        </p15:guide>
        <p15:guide id="6" orient="horz" pos="686" userDrawn="1">
          <p15:clr>
            <a:srgbClr val="F26B43"/>
          </p15:clr>
        </p15:guide>
        <p15:guide id="7" orient="horz" pos="3096" userDrawn="1">
          <p15:clr>
            <a:srgbClr val="F26B43"/>
          </p15:clr>
        </p15:guide>
        <p15:guide id="9" orient="horz" pos="3121" userDrawn="1">
          <p15:clr>
            <a:srgbClr val="F26B43"/>
          </p15:clr>
        </p15:guide>
        <p15:guide id="10" orient="horz" pos="8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bwMode="auto">
        <a:xfrm>
          <a:off x="0" y="0"/>
          <a:ext cx="0" cy="0"/>
          <a:chOff x="0" y="0"/>
          <a:chExt cx="0" cy="0"/>
        </a:xfrm>
      </p:grpSpPr>
      <p:grpSp>
        <p:nvGrpSpPr>
          <p:cNvPr id="4" name="Gruppieren 6"/>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Titelplatzhalter 1"/>
          <p:cNvSpPr>
            <a:spLocks noGrp="1"/>
          </p:cNvSpPr>
          <p:nvPr userDrawn="1">
            <p:ph type="title"/>
          </p:nvPr>
        </p:nvSpPr>
        <p:spPr bwMode="auto">
          <a:xfrm>
            <a:off x="526594" y="330910"/>
            <a:ext cx="6826772" cy="452322"/>
          </a:xfrm>
          <a:prstGeom prst="rect">
            <a:avLst/>
          </a:prstGeom>
        </p:spPr>
        <p:txBody>
          <a:bodyPr vert="horz" lIns="0" tIns="0" rIns="0" bIns="0" rtlCol="0" anchor="b">
            <a:noAutofit/>
          </a:bodyPr>
          <a:lstStyle/>
          <a:p>
            <a:pPr>
              <a:defRPr/>
            </a:pPr>
            <a:r>
              <a:rPr lang="de-DE"/>
              <a:t>Mastertitelformat bearbeiten</a:t>
            </a:r>
            <a:endParaRPr/>
          </a:p>
        </p:txBody>
      </p:sp>
      <p:sp>
        <p:nvSpPr>
          <p:cNvPr id="9" name="Textplatzhalter 2"/>
          <p:cNvSpPr>
            <a:spLocks noGrp="1"/>
          </p:cNvSpPr>
          <p:nvPr userDrawn="1">
            <p:ph type="body" idx="1"/>
          </p:nvPr>
        </p:nvSpPr>
        <p:spPr bwMode="auto">
          <a:xfrm>
            <a:off x="521550" y="1422399"/>
            <a:ext cx="8100956" cy="3423465"/>
          </a:xfrm>
          <a:prstGeom prst="rect">
            <a:avLst/>
          </a:prstGeom>
        </p:spPr>
        <p:txBody>
          <a:bodyPr vert="horz" lIns="0" tIns="72000" rIns="0" bIns="0" rtlCol="0">
            <a:noAutofit/>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a:p>
            <a:pPr lvl="5">
              <a:defRPr/>
            </a:pPr>
            <a:r>
              <a:rPr lang="de-DE"/>
              <a:t>Sechste Ebene</a:t>
            </a:r>
            <a:endParaRPr/>
          </a:p>
          <a:p>
            <a:pPr lvl="6">
              <a:defRPr/>
            </a:pPr>
            <a:r>
              <a:rPr lang="de-DE"/>
              <a:t>Siebte Ebene</a:t>
            </a:r>
            <a:endParaRPr/>
          </a:p>
          <a:p>
            <a:pPr lvl="7">
              <a:defRPr/>
            </a:pPr>
            <a:r>
              <a:rPr lang="de-DE"/>
              <a:t>Achte Ebene</a:t>
            </a:r>
            <a:endParaRPr/>
          </a:p>
          <a:p>
            <a:pPr lvl="8">
              <a:defRPr/>
            </a:pPr>
            <a:r>
              <a:rPr lang="de-DE"/>
              <a:t>Neunte Ebene</a:t>
            </a:r>
            <a:endParaRPr/>
          </a:p>
        </p:txBody>
      </p:sp>
      <p:sp>
        <p:nvSpPr>
          <p:cNvPr id="10" name="Foliennummernplatzhalter 5"/>
          <p:cNvSpPr>
            <a:spLocks noGrp="1"/>
          </p:cNvSpPr>
          <p:nvPr userDrawn="1">
            <p:ph type="sldNum" sz="quarter" idx="4"/>
          </p:nvPr>
        </p:nvSpPr>
        <p:spPr bwMode="auto">
          <a:xfrm>
            <a:off x="35496" y="4975579"/>
            <a:ext cx="337406" cy="148683"/>
          </a:xfrm>
          <a:prstGeom prst="rect">
            <a:avLst/>
          </a:prstGeom>
        </p:spPr>
        <p:txBody>
          <a:bodyPr vert="horz" lIns="0" tIns="0" rIns="0" bIns="0" rtlCol="0" anchor="ctr"/>
          <a:lstStyle>
            <a:lvl1pPr algn="r">
              <a:defRPr sz="900" b="1">
                <a:solidFill>
                  <a:schemeClr val="bg1"/>
                </a:solidFill>
              </a:defRPr>
            </a:lvl1pPr>
          </a:lstStyle>
          <a:p>
            <a:pPr>
              <a:defRPr/>
            </a:pPr>
            <a:fld id="{9D195BCC-3514-4B1B-9C18-24F3D67EC549}" type="slidenum">
              <a:rPr lang="de-DE"/>
              <a:t>‹#›</a:t>
            </a:fld>
            <a:endParaRPr lang="de-DE" dirty="0"/>
          </a:p>
        </p:txBody>
      </p:sp>
      <p:sp>
        <p:nvSpPr>
          <p:cNvPr id="11" name="Fußzeilenplatzhalter 4"/>
          <p:cNvSpPr>
            <a:spLocks noGrp="1"/>
          </p:cNvSpPr>
          <p:nvPr userDrawn="1">
            <p:ph type="ftr" sz="quarter" idx="3"/>
          </p:nvPr>
        </p:nvSpPr>
        <p:spPr bwMode="auto">
          <a:xfrm>
            <a:off x="628650" y="4975579"/>
            <a:ext cx="7129704" cy="148683"/>
          </a:xfrm>
          <a:prstGeom prst="rect">
            <a:avLst/>
          </a:prstGeom>
        </p:spPr>
        <p:txBody>
          <a:bodyPr vert="horz" lIns="0" tIns="0" rIns="0" bIns="0" rtlCol="0" anchor="ctr"/>
          <a:lstStyle>
            <a:lvl1pPr algn="l">
              <a:defRPr sz="900">
                <a:solidFill>
                  <a:schemeClr val="bg1"/>
                </a:solidFill>
              </a:defRPr>
            </a:lvl1pPr>
          </a:lstStyle>
          <a:p>
            <a:pPr>
              <a:defRPr/>
            </a:pPr>
            <a:endParaRPr lang="de-DE" dirty="0"/>
          </a:p>
        </p:txBody>
      </p:sp>
      <p:cxnSp>
        <p:nvCxnSpPr>
          <p:cNvPr id="12" name="Gerader Verbinder 11"/>
          <p:cNvCxnSpPr>
            <a:cxnSpLocks/>
          </p:cNvCxnSpPr>
          <p:nvPr userDrawn="1"/>
        </p:nvCxnSpPr>
        <p:spPr bwMode="auto">
          <a:xfrm>
            <a:off x="521551" y="974732"/>
            <a:ext cx="68318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grpSp>
        <p:nvGrpSpPr>
          <p:cNvPr id="13" name="Grafik 9"/>
          <p:cNvGrpSpPr/>
          <p:nvPr userDrawn="1"/>
        </p:nvGrpSpPr>
        <p:grpSpPr bwMode="auto">
          <a:xfrm>
            <a:off x="7741437" y="394294"/>
            <a:ext cx="1049330" cy="621121"/>
            <a:chOff x="10321916" y="525077"/>
            <a:chExt cx="1399105" cy="827140"/>
          </a:xfrm>
          <a:solidFill>
            <a:schemeClr val="accent1"/>
          </a:solidFill>
        </p:grpSpPr>
        <p:grpSp>
          <p:nvGrpSpPr>
            <p:cNvPr id="14" name="Grafik 9"/>
            <p:cNvGrpSpPr/>
            <p:nvPr/>
          </p:nvGrpSpPr>
          <p:grpSpPr bwMode="auto">
            <a:xfrm>
              <a:off x="10321916" y="525077"/>
              <a:ext cx="1179212" cy="575107"/>
              <a:chOff x="10321916" y="525077"/>
              <a:chExt cx="1179212" cy="575107"/>
            </a:xfrm>
            <a:solidFill>
              <a:schemeClr val="accent1"/>
            </a:solidFill>
          </p:grpSpPr>
          <p:sp>
            <p:nvSpPr>
              <p:cNvPr id="15" name="Freihandform: Form 20"/>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noAutofit/>
              </a:bodyPr>
              <a:lstStyle/>
              <a:p>
                <a:pPr>
                  <a:defRPr/>
                </a:pPr>
                <a:endParaRPr lang="de-DE" sz="1350" dirty="0"/>
              </a:p>
            </p:txBody>
          </p:sp>
          <p:sp>
            <p:nvSpPr>
              <p:cNvPr id="16" name="Freihandform: Form 21"/>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pPr>
                  <a:defRPr/>
                </a:pPr>
                <a:endParaRPr lang="de-DE" sz="1350" dirty="0"/>
              </a:p>
            </p:txBody>
          </p:sp>
          <p:sp>
            <p:nvSpPr>
              <p:cNvPr id="17" name="Freihandform: Form 22"/>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pPr>
                  <a:defRPr/>
                </a:pPr>
                <a:endParaRPr lang="de-DE" sz="1350" dirty="0"/>
              </a:p>
            </p:txBody>
          </p:sp>
          <p:sp>
            <p:nvSpPr>
              <p:cNvPr id="18" name="Freihandform: Form 23"/>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19" name="Freihandform: Form 24"/>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20" name="Freihandform: Form 25"/>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noAutofit/>
              </a:bodyPr>
              <a:lstStyle/>
              <a:p>
                <a:pPr>
                  <a:defRPr/>
                </a:pPr>
                <a:endParaRPr lang="de-DE" sz="1350" dirty="0"/>
              </a:p>
            </p:txBody>
          </p:sp>
        </p:grpSp>
        <p:sp>
          <p:nvSpPr>
            <p:cNvPr id="21" name="Freihandform: Form 26"/>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22" name="Freihandform: Form 27"/>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23" name="Freihandform: Form 28"/>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pPr>
                <a:defRPr/>
              </a:pPr>
              <a:endParaRPr lang="de-DE" sz="1350" dirty="0"/>
            </a:p>
          </p:txBody>
        </p:sp>
        <p:grpSp>
          <p:nvGrpSpPr>
            <p:cNvPr id="24" name="Grafik 9"/>
            <p:cNvGrpSpPr/>
            <p:nvPr/>
          </p:nvGrpSpPr>
          <p:grpSpPr bwMode="auto">
            <a:xfrm>
              <a:off x="10496140" y="1110575"/>
              <a:ext cx="101490" cy="55578"/>
              <a:chOff x="10496140" y="1110575"/>
              <a:chExt cx="101490" cy="55578"/>
            </a:xfrm>
            <a:solidFill>
              <a:srgbClr val="000000"/>
            </a:solidFill>
          </p:grpSpPr>
          <p:sp>
            <p:nvSpPr>
              <p:cNvPr id="25" name="Freihandform: Form 30"/>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26" name="Freihandform: Form 31"/>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noAutofit/>
              </a:bodyPr>
              <a:lstStyle/>
              <a:p>
                <a:pPr>
                  <a:defRPr/>
                </a:pPr>
                <a:endParaRPr lang="de-DE" sz="1350" dirty="0"/>
              </a:p>
            </p:txBody>
          </p:sp>
        </p:grpSp>
        <p:sp>
          <p:nvSpPr>
            <p:cNvPr id="27" name="Freihandform: Form 32"/>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pPr>
                <a:defRPr/>
              </a:pPr>
              <a:endParaRPr lang="de-DE" sz="1350" dirty="0"/>
            </a:p>
          </p:txBody>
        </p:sp>
        <p:grpSp>
          <p:nvGrpSpPr>
            <p:cNvPr id="28" name="Grafik 9"/>
            <p:cNvGrpSpPr/>
            <p:nvPr/>
          </p:nvGrpSpPr>
          <p:grpSpPr bwMode="auto">
            <a:xfrm>
              <a:off x="10639675" y="1081336"/>
              <a:ext cx="106322" cy="86991"/>
              <a:chOff x="10639675" y="1081336"/>
              <a:chExt cx="106322" cy="86991"/>
            </a:xfrm>
            <a:solidFill>
              <a:srgbClr val="000000"/>
            </a:solidFill>
          </p:grpSpPr>
          <p:sp>
            <p:nvSpPr>
              <p:cNvPr id="29" name="Freihandform: Form 34"/>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0" name="Freihandform: Form 35"/>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noAutofit/>
              </a:bodyPr>
              <a:lstStyle/>
              <a:p>
                <a:pPr>
                  <a:defRPr/>
                </a:pPr>
                <a:endParaRPr lang="de-DE" sz="1350" dirty="0"/>
              </a:p>
            </p:txBody>
          </p:sp>
        </p:grpSp>
        <p:sp>
          <p:nvSpPr>
            <p:cNvPr id="31" name="Freihandform: Form 36"/>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2" name="Freihandform: Form 37"/>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3" name="Freihandform: Form 38"/>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pPr>
                <a:defRPr/>
              </a:pPr>
              <a:endParaRPr lang="de-DE" sz="1350" dirty="0"/>
            </a:p>
          </p:txBody>
        </p:sp>
        <p:grpSp>
          <p:nvGrpSpPr>
            <p:cNvPr id="34" name="Grafik 9"/>
            <p:cNvGrpSpPr/>
            <p:nvPr/>
          </p:nvGrpSpPr>
          <p:grpSpPr bwMode="auto">
            <a:xfrm>
              <a:off x="10321916" y="1110575"/>
              <a:ext cx="1399105" cy="241642"/>
              <a:chOff x="10321916" y="1110575"/>
              <a:chExt cx="1399105" cy="241642"/>
            </a:xfrm>
            <a:solidFill>
              <a:schemeClr val="accent1"/>
            </a:solidFill>
          </p:grpSpPr>
          <p:sp>
            <p:nvSpPr>
              <p:cNvPr id="35" name="Freihandform: Form 40"/>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6" name="Freihandform: Form 41"/>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7" name="Freihandform: Form 42"/>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8" name="Freihandform: Form 43"/>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noAutofit/>
              </a:bodyPr>
              <a:lstStyle/>
              <a:p>
                <a:pPr>
                  <a:defRPr/>
                </a:pPr>
                <a:endParaRPr lang="de-DE" sz="1350" dirty="0"/>
              </a:p>
            </p:txBody>
          </p:sp>
        </p:grpSp>
      </p:grpSp>
      <p:sp>
        <p:nvSpPr>
          <p:cNvPr id="39" name="Freihandform: Form 44"/>
          <p:cNvSpPr/>
          <p:nvPr userDrawn="1"/>
        </p:nvSpPr>
        <p:spPr bwMode="auto">
          <a:xfrm>
            <a:off x="-4877" y="390926"/>
            <a:ext cx="337406" cy="294925"/>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spTree>
    <p:extLst>
      <p:ext uri="{BB962C8B-B14F-4D97-AF65-F5344CB8AC3E}">
        <p14:creationId xmlns:p14="http://schemas.microsoft.com/office/powerpoint/2010/main" val="2484967043"/>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Lst>
  <p:hf hdr="0" dt="0"/>
  <p:txStyles>
    <p:titleStyle>
      <a:lvl1pPr algn="l" defTabSz="914400">
        <a:lnSpc>
          <a:spcPct val="90000"/>
        </a:lnSpc>
        <a:spcBef>
          <a:spcPts val="0"/>
        </a:spcBef>
        <a:buNone/>
        <a:defRPr sz="2700">
          <a:solidFill>
            <a:schemeClr val="tx2"/>
          </a:solidFill>
          <a:latin typeface="+mj-lt"/>
          <a:ea typeface="+mj-ea"/>
          <a:cs typeface="+mj-cs"/>
        </a:defRPr>
      </a:lvl1pPr>
    </p:titleStyle>
    <p:bodyStyle>
      <a:lvl1pPr marL="266700" indent="-266700" algn="l" defTabSz="914400">
        <a:lnSpc>
          <a:spcPct val="90000"/>
        </a:lnSpc>
        <a:spcBef>
          <a:spcPts val="600"/>
        </a:spcBef>
        <a:buClr>
          <a:schemeClr val="tx2"/>
        </a:buClr>
        <a:buFont typeface="Wingdings 2"/>
        <a:buChar char=""/>
        <a:defRPr sz="1600">
          <a:solidFill>
            <a:schemeClr val="tx1"/>
          </a:solidFill>
          <a:latin typeface="+mn-lt"/>
          <a:ea typeface="+mn-ea"/>
          <a:cs typeface="+mn-cs"/>
        </a:defRPr>
      </a:lvl1pPr>
      <a:lvl2pPr marL="541338" indent="-274638" algn="l" defTabSz="914400">
        <a:lnSpc>
          <a:spcPct val="90000"/>
        </a:lnSpc>
        <a:spcBef>
          <a:spcPts val="600"/>
        </a:spcBef>
        <a:buClr>
          <a:schemeClr val="accent6"/>
        </a:buClr>
        <a:buFont typeface="Wingdings 2"/>
        <a:buChar char=""/>
        <a:defRPr sz="1400">
          <a:solidFill>
            <a:schemeClr val="tx1"/>
          </a:solidFill>
          <a:latin typeface="+mn-lt"/>
          <a:ea typeface="+mn-ea"/>
          <a:cs typeface="+mn-cs"/>
        </a:defRPr>
      </a:lvl2pPr>
      <a:lvl3pPr marL="808038" indent="-266700" algn="l" defTabSz="914400">
        <a:lnSpc>
          <a:spcPct val="90000"/>
        </a:lnSpc>
        <a:spcBef>
          <a:spcPts val="600"/>
        </a:spcBef>
        <a:buClr>
          <a:schemeClr val="accent6"/>
        </a:buClr>
        <a:buFont typeface="Wingdings 2"/>
        <a:buChar char=""/>
        <a:defRPr sz="1200">
          <a:solidFill>
            <a:schemeClr val="tx1"/>
          </a:solidFill>
          <a:latin typeface="+mn-lt"/>
          <a:ea typeface="+mn-ea"/>
          <a:cs typeface="+mn-cs"/>
        </a:defRPr>
      </a:lvl3pPr>
      <a:lvl4pPr marL="1074738" indent="-266700" algn="l" defTabSz="914400">
        <a:lnSpc>
          <a:spcPct val="90000"/>
        </a:lnSpc>
        <a:spcBef>
          <a:spcPts val="600"/>
        </a:spcBef>
        <a:buClr>
          <a:schemeClr val="tx2"/>
        </a:buClr>
        <a:buFont typeface="Wingdings 2"/>
        <a:buChar char=""/>
        <a:defRPr sz="1200">
          <a:solidFill>
            <a:schemeClr val="tx1"/>
          </a:solidFill>
          <a:latin typeface="+mn-lt"/>
          <a:ea typeface="+mn-ea"/>
          <a:cs typeface="+mn-cs"/>
        </a:defRPr>
      </a:lvl4pPr>
      <a:lvl5pPr marL="1341438" indent="-266700" algn="l" defTabSz="914400">
        <a:lnSpc>
          <a:spcPct val="90000"/>
        </a:lnSpc>
        <a:spcBef>
          <a:spcPts val="600"/>
        </a:spcBef>
        <a:buClr>
          <a:schemeClr val="tx2"/>
        </a:buClr>
        <a:buFont typeface="Wingdings 2"/>
        <a:buChar char=""/>
        <a:defRPr sz="1200">
          <a:solidFill>
            <a:schemeClr val="tx1"/>
          </a:solidFill>
          <a:latin typeface="+mn-lt"/>
          <a:ea typeface="+mn-ea"/>
          <a:cs typeface="+mn-cs"/>
        </a:defRPr>
      </a:lvl5pPr>
      <a:lvl6pPr marL="0" indent="0" algn="l" defTabSz="914400">
        <a:lnSpc>
          <a:spcPct val="90000"/>
        </a:lnSpc>
        <a:spcBef>
          <a:spcPts val="500"/>
        </a:spcBef>
        <a:buFont typeface="Arial"/>
        <a:buNone/>
        <a:defRPr sz="1400">
          <a:solidFill>
            <a:schemeClr val="tx1"/>
          </a:solidFill>
          <a:latin typeface="+mn-lt"/>
          <a:ea typeface="+mn-ea"/>
          <a:cs typeface="+mn-cs"/>
        </a:defRPr>
      </a:lvl6pPr>
      <a:lvl7pPr marL="0" indent="0" algn="l" defTabSz="914400">
        <a:lnSpc>
          <a:spcPct val="90000"/>
        </a:lnSpc>
        <a:spcBef>
          <a:spcPts val="500"/>
        </a:spcBef>
        <a:buFont typeface="Arial"/>
        <a:buNone/>
        <a:defRPr sz="1400">
          <a:solidFill>
            <a:schemeClr val="tx1"/>
          </a:solidFill>
          <a:latin typeface="+mn-lt"/>
          <a:ea typeface="+mn-ea"/>
          <a:cs typeface="+mn-cs"/>
        </a:defRPr>
      </a:lvl7pPr>
      <a:lvl8pPr marL="0" indent="0" algn="l" defTabSz="914400">
        <a:lnSpc>
          <a:spcPct val="90000"/>
        </a:lnSpc>
        <a:spcBef>
          <a:spcPts val="500"/>
        </a:spcBef>
        <a:buFont typeface="Arial"/>
        <a:buNone/>
        <a:defRPr sz="1400">
          <a:solidFill>
            <a:schemeClr val="tx1"/>
          </a:solidFill>
          <a:latin typeface="+mn-lt"/>
          <a:ea typeface="+mn-ea"/>
          <a:cs typeface="+mn-cs"/>
        </a:defRPr>
      </a:lvl8pPr>
      <a:lvl9pPr marL="0" indent="0" algn="l" defTabSz="914400">
        <a:lnSpc>
          <a:spcPct val="90000"/>
        </a:lnSpc>
        <a:spcBef>
          <a:spcPts val="500"/>
        </a:spcBef>
        <a:buFont typeface="Arial"/>
        <a:buNone/>
        <a:defRPr sz="14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stubbornmule.net/2010/10/visualizing-smoking-risk/" TargetMode="Externa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hyperlink" Target="https://www.burns-stat.com/documents/books/the-r-inferno/" TargetMode="Externa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0.xml"/><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EBC4F-BB09-274B-98AB-9B2B6F990635}"/>
              </a:ext>
            </a:extLst>
          </p:cNvPr>
          <p:cNvSpPr>
            <a:spLocks noGrp="1"/>
          </p:cNvSpPr>
          <p:nvPr>
            <p:ph type="ctrTitle"/>
          </p:nvPr>
        </p:nvSpPr>
        <p:spPr/>
        <p:txBody>
          <a:bodyPr/>
          <a:lstStyle/>
          <a:p>
            <a:r>
              <a:rPr lang="en-US"/>
              <a:t>Data visualization</a:t>
            </a:r>
          </a:p>
        </p:txBody>
      </p:sp>
      <p:sp>
        <p:nvSpPr>
          <p:cNvPr id="3" name="Subtitle 2">
            <a:extLst>
              <a:ext uri="{FF2B5EF4-FFF2-40B4-BE49-F238E27FC236}">
                <a16:creationId xmlns:a16="http://schemas.microsoft.com/office/drawing/2014/main" id="{69BA5259-B790-6849-B52A-2095A837B07F}"/>
              </a:ext>
            </a:extLst>
          </p:cNvPr>
          <p:cNvSpPr>
            <a:spLocks noGrp="1"/>
          </p:cNvSpPr>
          <p:nvPr>
            <p:ph type="subTitle" idx="1"/>
          </p:nvPr>
        </p:nvSpPr>
        <p:spPr>
          <a:xfrm>
            <a:off x="3654278" y="3494160"/>
            <a:ext cx="4950169" cy="604640"/>
          </a:xfrm>
        </p:spPr>
        <p:txBody>
          <a:bodyPr/>
          <a:lstStyle/>
          <a:p>
            <a:r>
              <a:rPr lang="en-US"/>
              <a:t>Stefan Hartmann</a:t>
            </a:r>
          </a:p>
          <a:p>
            <a:r>
              <a:rPr lang="en-US"/>
              <a:t>HHU Düsseldorf</a:t>
            </a:r>
          </a:p>
        </p:txBody>
      </p:sp>
    </p:spTree>
    <p:extLst>
      <p:ext uri="{BB962C8B-B14F-4D97-AF65-F5344CB8AC3E}">
        <p14:creationId xmlns:p14="http://schemas.microsoft.com/office/powerpoint/2010/main" val="63580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CBA7-76D7-9C04-193A-90ED21B1CD15}"/>
              </a:ext>
            </a:extLst>
          </p:cNvPr>
          <p:cNvSpPr>
            <a:spLocks noGrp="1"/>
          </p:cNvSpPr>
          <p:nvPr>
            <p:ph type="title"/>
          </p:nvPr>
        </p:nvSpPr>
        <p:spPr/>
        <p:txBody>
          <a:bodyPr/>
          <a:lstStyle/>
          <a:p>
            <a:r>
              <a:rPr lang="en-DE"/>
              <a:t>Data visualization</a:t>
            </a:r>
          </a:p>
        </p:txBody>
      </p:sp>
      <p:sp>
        <p:nvSpPr>
          <p:cNvPr id="3" name="Footer Placeholder 2">
            <a:extLst>
              <a:ext uri="{FF2B5EF4-FFF2-40B4-BE49-F238E27FC236}">
                <a16:creationId xmlns:a16="http://schemas.microsoft.com/office/drawing/2014/main" id="{6EFFC640-B3AF-0CC2-9455-088EE570F47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F72A3285-ADF9-5C48-500D-C3369C27DD8F}"/>
              </a:ext>
            </a:extLst>
          </p:cNvPr>
          <p:cNvSpPr>
            <a:spLocks noGrp="1"/>
          </p:cNvSpPr>
          <p:nvPr>
            <p:ph type="sldNum" sz="quarter" idx="12"/>
          </p:nvPr>
        </p:nvSpPr>
        <p:spPr/>
        <p:txBody>
          <a:bodyPr/>
          <a:lstStyle/>
          <a:p>
            <a:fld id="{9D195BCC-3514-4B1B-9C18-24F3D67EC549}" type="slidenum">
              <a:rPr lang="de-DE" smtClean="0"/>
              <a:t>10</a:t>
            </a:fld>
            <a:endParaRPr lang="de-DE"/>
          </a:p>
        </p:txBody>
      </p:sp>
      <p:sp>
        <p:nvSpPr>
          <p:cNvPr id="5" name="Text Placeholder 4">
            <a:extLst>
              <a:ext uri="{FF2B5EF4-FFF2-40B4-BE49-F238E27FC236}">
                <a16:creationId xmlns:a16="http://schemas.microsoft.com/office/drawing/2014/main" id="{9025346F-AC4C-A584-BC80-271640D76737}"/>
              </a:ext>
            </a:extLst>
          </p:cNvPr>
          <p:cNvSpPr>
            <a:spLocks noGrp="1"/>
          </p:cNvSpPr>
          <p:nvPr>
            <p:ph type="body" sz="quarter" idx="14"/>
          </p:nvPr>
        </p:nvSpPr>
        <p:spPr>
          <a:xfrm>
            <a:off x="521494" y="1223643"/>
            <a:ext cx="8101012" cy="3311525"/>
          </a:xfrm>
        </p:spPr>
        <p:txBody>
          <a:bodyPr/>
          <a:lstStyle/>
          <a:p>
            <a:endParaRPr lang="en-DE"/>
          </a:p>
        </p:txBody>
      </p:sp>
      <p:pic>
        <p:nvPicPr>
          <p:cNvPr id="7" name="Picture 6">
            <a:extLst>
              <a:ext uri="{FF2B5EF4-FFF2-40B4-BE49-F238E27FC236}">
                <a16:creationId xmlns:a16="http://schemas.microsoft.com/office/drawing/2014/main" id="{1035C955-3534-167C-7500-D1891F5DC680}"/>
              </a:ext>
            </a:extLst>
          </p:cNvPr>
          <p:cNvPicPr>
            <a:picLocks noChangeAspect="1"/>
          </p:cNvPicPr>
          <p:nvPr/>
        </p:nvPicPr>
        <p:blipFill>
          <a:blip r:embed="rId2"/>
          <a:stretch>
            <a:fillRect/>
          </a:stretch>
        </p:blipFill>
        <p:spPr>
          <a:xfrm>
            <a:off x="494168" y="1238983"/>
            <a:ext cx="8155663" cy="3579957"/>
          </a:xfrm>
          <a:prstGeom prst="rect">
            <a:avLst/>
          </a:prstGeom>
        </p:spPr>
      </p:pic>
    </p:spTree>
    <p:extLst>
      <p:ext uri="{BB962C8B-B14F-4D97-AF65-F5344CB8AC3E}">
        <p14:creationId xmlns:p14="http://schemas.microsoft.com/office/powerpoint/2010/main" val="1195588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CBA7-76D7-9C04-193A-90ED21B1CD15}"/>
              </a:ext>
            </a:extLst>
          </p:cNvPr>
          <p:cNvSpPr>
            <a:spLocks noGrp="1"/>
          </p:cNvSpPr>
          <p:nvPr>
            <p:ph type="title"/>
          </p:nvPr>
        </p:nvSpPr>
        <p:spPr/>
        <p:txBody>
          <a:bodyPr/>
          <a:lstStyle/>
          <a:p>
            <a:r>
              <a:rPr lang="en-DE"/>
              <a:t>Data visualization</a:t>
            </a:r>
          </a:p>
        </p:txBody>
      </p:sp>
      <p:sp>
        <p:nvSpPr>
          <p:cNvPr id="3" name="Footer Placeholder 2">
            <a:extLst>
              <a:ext uri="{FF2B5EF4-FFF2-40B4-BE49-F238E27FC236}">
                <a16:creationId xmlns:a16="http://schemas.microsoft.com/office/drawing/2014/main" id="{6EFFC640-B3AF-0CC2-9455-088EE570F47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F72A3285-ADF9-5C48-500D-C3369C27DD8F}"/>
              </a:ext>
            </a:extLst>
          </p:cNvPr>
          <p:cNvSpPr>
            <a:spLocks noGrp="1"/>
          </p:cNvSpPr>
          <p:nvPr>
            <p:ph type="sldNum" sz="quarter" idx="12"/>
          </p:nvPr>
        </p:nvSpPr>
        <p:spPr/>
        <p:txBody>
          <a:bodyPr/>
          <a:lstStyle/>
          <a:p>
            <a:fld id="{9D195BCC-3514-4B1B-9C18-24F3D67EC549}" type="slidenum">
              <a:rPr lang="de-DE" smtClean="0"/>
              <a:t>11</a:t>
            </a:fld>
            <a:endParaRPr lang="de-DE"/>
          </a:p>
        </p:txBody>
      </p:sp>
      <p:sp>
        <p:nvSpPr>
          <p:cNvPr id="5" name="Text Placeholder 4">
            <a:extLst>
              <a:ext uri="{FF2B5EF4-FFF2-40B4-BE49-F238E27FC236}">
                <a16:creationId xmlns:a16="http://schemas.microsoft.com/office/drawing/2014/main" id="{9025346F-AC4C-A584-BC80-271640D76737}"/>
              </a:ext>
            </a:extLst>
          </p:cNvPr>
          <p:cNvSpPr>
            <a:spLocks noGrp="1"/>
          </p:cNvSpPr>
          <p:nvPr>
            <p:ph type="body" sz="quarter" idx="14"/>
          </p:nvPr>
        </p:nvSpPr>
        <p:spPr>
          <a:xfrm>
            <a:off x="521494" y="1223643"/>
            <a:ext cx="8101012" cy="3311525"/>
          </a:xfrm>
        </p:spPr>
        <p:txBody>
          <a:bodyPr/>
          <a:lstStyle/>
          <a:p>
            <a:endParaRPr lang="en-DE"/>
          </a:p>
        </p:txBody>
      </p:sp>
      <p:pic>
        <p:nvPicPr>
          <p:cNvPr id="6" name="Picture 5">
            <a:extLst>
              <a:ext uri="{FF2B5EF4-FFF2-40B4-BE49-F238E27FC236}">
                <a16:creationId xmlns:a16="http://schemas.microsoft.com/office/drawing/2014/main" id="{A845061B-E68F-920F-66F4-68052637AFEB}"/>
              </a:ext>
            </a:extLst>
          </p:cNvPr>
          <p:cNvPicPr>
            <a:picLocks noChangeAspect="1"/>
          </p:cNvPicPr>
          <p:nvPr/>
        </p:nvPicPr>
        <p:blipFill>
          <a:blip r:embed="rId2"/>
          <a:stretch>
            <a:fillRect/>
          </a:stretch>
        </p:blipFill>
        <p:spPr>
          <a:xfrm>
            <a:off x="459987" y="1134375"/>
            <a:ext cx="7738827" cy="3528782"/>
          </a:xfrm>
          <a:prstGeom prst="rect">
            <a:avLst/>
          </a:prstGeom>
        </p:spPr>
      </p:pic>
    </p:spTree>
    <p:extLst>
      <p:ext uri="{BB962C8B-B14F-4D97-AF65-F5344CB8AC3E}">
        <p14:creationId xmlns:p14="http://schemas.microsoft.com/office/powerpoint/2010/main" val="768869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CBA7-76D7-9C04-193A-90ED21B1CD15}"/>
              </a:ext>
            </a:extLst>
          </p:cNvPr>
          <p:cNvSpPr>
            <a:spLocks noGrp="1"/>
          </p:cNvSpPr>
          <p:nvPr>
            <p:ph type="title"/>
          </p:nvPr>
        </p:nvSpPr>
        <p:spPr/>
        <p:txBody>
          <a:bodyPr/>
          <a:lstStyle/>
          <a:p>
            <a:r>
              <a:rPr lang="en-DE"/>
              <a:t>Data visualization</a:t>
            </a:r>
          </a:p>
        </p:txBody>
      </p:sp>
      <p:sp>
        <p:nvSpPr>
          <p:cNvPr id="3" name="Footer Placeholder 2">
            <a:extLst>
              <a:ext uri="{FF2B5EF4-FFF2-40B4-BE49-F238E27FC236}">
                <a16:creationId xmlns:a16="http://schemas.microsoft.com/office/drawing/2014/main" id="{6EFFC640-B3AF-0CC2-9455-088EE570F47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F72A3285-ADF9-5C48-500D-C3369C27DD8F}"/>
              </a:ext>
            </a:extLst>
          </p:cNvPr>
          <p:cNvSpPr>
            <a:spLocks noGrp="1"/>
          </p:cNvSpPr>
          <p:nvPr>
            <p:ph type="sldNum" sz="quarter" idx="12"/>
          </p:nvPr>
        </p:nvSpPr>
        <p:spPr/>
        <p:txBody>
          <a:bodyPr/>
          <a:lstStyle/>
          <a:p>
            <a:fld id="{9D195BCC-3514-4B1B-9C18-24F3D67EC549}" type="slidenum">
              <a:rPr lang="de-DE" smtClean="0"/>
              <a:t>12</a:t>
            </a:fld>
            <a:endParaRPr lang="de-DE"/>
          </a:p>
        </p:txBody>
      </p:sp>
      <p:sp>
        <p:nvSpPr>
          <p:cNvPr id="5" name="Text Placeholder 4">
            <a:extLst>
              <a:ext uri="{FF2B5EF4-FFF2-40B4-BE49-F238E27FC236}">
                <a16:creationId xmlns:a16="http://schemas.microsoft.com/office/drawing/2014/main" id="{9025346F-AC4C-A584-BC80-271640D76737}"/>
              </a:ext>
            </a:extLst>
          </p:cNvPr>
          <p:cNvSpPr>
            <a:spLocks noGrp="1"/>
          </p:cNvSpPr>
          <p:nvPr>
            <p:ph type="body" sz="quarter" idx="14"/>
          </p:nvPr>
        </p:nvSpPr>
        <p:spPr>
          <a:xfrm>
            <a:off x="521494" y="1223643"/>
            <a:ext cx="8101012" cy="3311525"/>
          </a:xfrm>
        </p:spPr>
        <p:txBody>
          <a:bodyPr/>
          <a:lstStyle/>
          <a:p>
            <a:pPr>
              <a:buFont typeface="Arial" panose="020B0604020202020204" pitchFamily="34" charset="0"/>
              <a:buChar char="•"/>
            </a:pPr>
            <a:endParaRPr lang="en-DE"/>
          </a:p>
        </p:txBody>
      </p:sp>
      <p:pic>
        <p:nvPicPr>
          <p:cNvPr id="7" name="Picture 6">
            <a:extLst>
              <a:ext uri="{FF2B5EF4-FFF2-40B4-BE49-F238E27FC236}">
                <a16:creationId xmlns:a16="http://schemas.microsoft.com/office/drawing/2014/main" id="{E1C5A5D5-2B1D-D7D1-94CC-6959AFBAC15D}"/>
              </a:ext>
            </a:extLst>
          </p:cNvPr>
          <p:cNvPicPr>
            <a:picLocks noChangeAspect="1"/>
          </p:cNvPicPr>
          <p:nvPr/>
        </p:nvPicPr>
        <p:blipFill>
          <a:blip r:embed="rId2"/>
          <a:stretch>
            <a:fillRect/>
          </a:stretch>
        </p:blipFill>
        <p:spPr>
          <a:xfrm>
            <a:off x="521494" y="1180237"/>
            <a:ext cx="8101012" cy="3650258"/>
          </a:xfrm>
          <a:prstGeom prst="rect">
            <a:avLst/>
          </a:prstGeom>
        </p:spPr>
      </p:pic>
    </p:spTree>
    <p:extLst>
      <p:ext uri="{BB962C8B-B14F-4D97-AF65-F5344CB8AC3E}">
        <p14:creationId xmlns:p14="http://schemas.microsoft.com/office/powerpoint/2010/main" val="198508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E7207-4659-2EF7-4EF2-AF620E3175F4}"/>
              </a:ext>
            </a:extLst>
          </p:cNvPr>
          <p:cNvSpPr>
            <a:spLocks noGrp="1"/>
          </p:cNvSpPr>
          <p:nvPr>
            <p:ph type="title"/>
          </p:nvPr>
        </p:nvSpPr>
        <p:spPr/>
        <p:txBody>
          <a:bodyPr/>
          <a:lstStyle/>
          <a:p>
            <a:r>
              <a:rPr lang="en-DE"/>
              <a:t>Alternative visualizations</a:t>
            </a:r>
          </a:p>
        </p:txBody>
      </p:sp>
      <p:sp>
        <p:nvSpPr>
          <p:cNvPr id="3" name="Footer Placeholder 2">
            <a:extLst>
              <a:ext uri="{FF2B5EF4-FFF2-40B4-BE49-F238E27FC236}">
                <a16:creationId xmlns:a16="http://schemas.microsoft.com/office/drawing/2014/main" id="{13C8E02B-9BEC-A08B-5D35-2D8BC4029A5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D33BD3D-F0D4-71E0-B687-7552ECD303BE}"/>
              </a:ext>
            </a:extLst>
          </p:cNvPr>
          <p:cNvSpPr>
            <a:spLocks noGrp="1"/>
          </p:cNvSpPr>
          <p:nvPr>
            <p:ph type="sldNum" sz="quarter" idx="12"/>
          </p:nvPr>
        </p:nvSpPr>
        <p:spPr/>
        <p:txBody>
          <a:bodyPr/>
          <a:lstStyle/>
          <a:p>
            <a:fld id="{9D195BCC-3514-4B1B-9C18-24F3D67EC549}" type="slidenum">
              <a:rPr lang="de-DE" smtClean="0"/>
              <a:t>13</a:t>
            </a:fld>
            <a:endParaRPr lang="de-DE"/>
          </a:p>
        </p:txBody>
      </p:sp>
      <p:sp>
        <p:nvSpPr>
          <p:cNvPr id="5" name="Text Placeholder 4">
            <a:extLst>
              <a:ext uri="{FF2B5EF4-FFF2-40B4-BE49-F238E27FC236}">
                <a16:creationId xmlns:a16="http://schemas.microsoft.com/office/drawing/2014/main" id="{452BD72F-0DC4-60A4-2EDA-13BF8B4CC1DB}"/>
              </a:ext>
            </a:extLst>
          </p:cNvPr>
          <p:cNvSpPr>
            <a:spLocks noGrp="1"/>
          </p:cNvSpPr>
          <p:nvPr>
            <p:ph type="body" sz="quarter" idx="14"/>
          </p:nvPr>
        </p:nvSpPr>
        <p:spPr>
          <a:xfrm>
            <a:off x="521550" y="1545752"/>
            <a:ext cx="3906434" cy="3311525"/>
          </a:xfrm>
        </p:spPr>
        <p:txBody>
          <a:bodyPr/>
          <a:lstStyle/>
          <a:p>
            <a:pPr>
              <a:buFont typeface="Arial" panose="020B0604020202020204" pitchFamily="34" charset="0"/>
              <a:buChar char="•"/>
            </a:pPr>
            <a:r>
              <a:rPr lang="en-GB"/>
              <a:t>from </a:t>
            </a:r>
            <a:r>
              <a:rPr lang="en-GB">
                <a:hlinkClick r:id="rId2"/>
              </a:rPr>
              <a:t>http://www.stubbornmule.net/2010/10/visualizing-smoking-risk/</a:t>
            </a:r>
            <a:endParaRPr lang="en-GB"/>
          </a:p>
          <a:p>
            <a:pPr>
              <a:buFont typeface="Arial" panose="020B0604020202020204" pitchFamily="34" charset="0"/>
              <a:buChar char="•"/>
            </a:pPr>
            <a:endParaRPr lang="en-GB"/>
          </a:p>
          <a:p>
            <a:pPr>
              <a:buFont typeface="Arial" panose="020B0604020202020204" pitchFamily="34" charset="0"/>
              <a:buChar char="•"/>
            </a:pPr>
            <a:r>
              <a:rPr lang="en-GB"/>
              <a:t>"Risk Characterization Theatre" from Rifkin &amp; Bouwer (2007)</a:t>
            </a:r>
          </a:p>
          <a:p>
            <a:endParaRPr lang="en-DE"/>
          </a:p>
        </p:txBody>
      </p:sp>
      <p:sp>
        <p:nvSpPr>
          <p:cNvPr id="6" name="Text Placeholder 5">
            <a:extLst>
              <a:ext uri="{FF2B5EF4-FFF2-40B4-BE49-F238E27FC236}">
                <a16:creationId xmlns:a16="http://schemas.microsoft.com/office/drawing/2014/main" id="{8A778851-0A2D-5951-8C72-843666BB74AA}"/>
              </a:ext>
            </a:extLst>
          </p:cNvPr>
          <p:cNvSpPr>
            <a:spLocks noGrp="1"/>
          </p:cNvSpPr>
          <p:nvPr>
            <p:ph type="body" sz="quarter" idx="15"/>
          </p:nvPr>
        </p:nvSpPr>
        <p:spPr/>
        <p:txBody>
          <a:bodyPr/>
          <a:lstStyle/>
          <a:p>
            <a:endParaRPr lang="en-DE"/>
          </a:p>
        </p:txBody>
      </p:sp>
      <p:pic>
        <p:nvPicPr>
          <p:cNvPr id="7" name="Picture 6">
            <a:extLst>
              <a:ext uri="{FF2B5EF4-FFF2-40B4-BE49-F238E27FC236}">
                <a16:creationId xmlns:a16="http://schemas.microsoft.com/office/drawing/2014/main" id="{19AB2683-3B76-4CCD-A0DB-0FEB367B1CD9}"/>
              </a:ext>
            </a:extLst>
          </p:cNvPr>
          <p:cNvPicPr>
            <a:picLocks noChangeAspect="1"/>
          </p:cNvPicPr>
          <p:nvPr/>
        </p:nvPicPr>
        <p:blipFill>
          <a:blip r:embed="rId3"/>
          <a:stretch>
            <a:fillRect/>
          </a:stretch>
        </p:blipFill>
        <p:spPr>
          <a:xfrm>
            <a:off x="4572000" y="973444"/>
            <a:ext cx="4289598" cy="3876342"/>
          </a:xfrm>
          <a:prstGeom prst="rect">
            <a:avLst/>
          </a:prstGeom>
        </p:spPr>
      </p:pic>
    </p:spTree>
    <p:extLst>
      <p:ext uri="{BB962C8B-B14F-4D97-AF65-F5344CB8AC3E}">
        <p14:creationId xmlns:p14="http://schemas.microsoft.com/office/powerpoint/2010/main" val="2100057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365F-7016-96EB-1261-126E874CB4C9}"/>
              </a:ext>
            </a:extLst>
          </p:cNvPr>
          <p:cNvSpPr>
            <a:spLocks noGrp="1"/>
          </p:cNvSpPr>
          <p:nvPr>
            <p:ph type="title"/>
          </p:nvPr>
        </p:nvSpPr>
        <p:spPr/>
        <p:txBody>
          <a:bodyPr/>
          <a:lstStyle/>
          <a:p>
            <a:r>
              <a:rPr lang="en-DE"/>
              <a:t>The plot as a metaphor</a:t>
            </a:r>
          </a:p>
        </p:txBody>
      </p:sp>
      <p:sp>
        <p:nvSpPr>
          <p:cNvPr id="3" name="Footer Placeholder 2">
            <a:extLst>
              <a:ext uri="{FF2B5EF4-FFF2-40B4-BE49-F238E27FC236}">
                <a16:creationId xmlns:a16="http://schemas.microsoft.com/office/drawing/2014/main" id="{DC8F73D9-9BD2-61F8-0F69-4C5F7B47B79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031F70D-7216-BC3B-6C27-150C204598CA}"/>
              </a:ext>
            </a:extLst>
          </p:cNvPr>
          <p:cNvSpPr>
            <a:spLocks noGrp="1"/>
          </p:cNvSpPr>
          <p:nvPr>
            <p:ph type="sldNum" sz="quarter" idx="12"/>
          </p:nvPr>
        </p:nvSpPr>
        <p:spPr/>
        <p:txBody>
          <a:bodyPr/>
          <a:lstStyle/>
          <a:p>
            <a:fld id="{9D195BCC-3514-4B1B-9C18-24F3D67EC549}" type="slidenum">
              <a:rPr lang="de-DE" smtClean="0"/>
              <a:t>14</a:t>
            </a:fld>
            <a:endParaRPr lang="de-DE"/>
          </a:p>
        </p:txBody>
      </p:sp>
      <p:sp>
        <p:nvSpPr>
          <p:cNvPr id="5" name="Text Placeholder 4">
            <a:extLst>
              <a:ext uri="{FF2B5EF4-FFF2-40B4-BE49-F238E27FC236}">
                <a16:creationId xmlns:a16="http://schemas.microsoft.com/office/drawing/2014/main" id="{F0F74005-7D34-88C4-07BD-DA0C2D39B555}"/>
              </a:ext>
            </a:extLst>
          </p:cNvPr>
          <p:cNvSpPr>
            <a:spLocks noGrp="1"/>
          </p:cNvSpPr>
          <p:nvPr>
            <p:ph type="body" sz="quarter" idx="14"/>
          </p:nvPr>
        </p:nvSpPr>
        <p:spPr>
          <a:xfrm>
            <a:off x="521550" y="3831129"/>
            <a:ext cx="8101012" cy="1120060"/>
          </a:xfrm>
        </p:spPr>
        <p:txBody>
          <a:bodyPr/>
          <a:lstStyle/>
          <a:p>
            <a:pPr marL="0" indent="0">
              <a:buNone/>
            </a:pPr>
            <a:r>
              <a:rPr lang="en-GB" sz="1800"/>
              <a:t>"The essence of a graphic display is that a set of numbers having both magnitudes and an order are represented by an appropriate visual metaphor - the magnitude and order of the metaphorical representation match the numbers." (Wainer 1984: 139)</a:t>
            </a:r>
          </a:p>
          <a:p>
            <a:pPr marL="0" indent="0">
              <a:buNone/>
            </a:pPr>
            <a:endParaRPr lang="en-DE" sz="1800"/>
          </a:p>
        </p:txBody>
      </p:sp>
      <p:sp>
        <p:nvSpPr>
          <p:cNvPr id="6" name="Text Placeholder 5">
            <a:extLst>
              <a:ext uri="{FF2B5EF4-FFF2-40B4-BE49-F238E27FC236}">
                <a16:creationId xmlns:a16="http://schemas.microsoft.com/office/drawing/2014/main" id="{4B366308-00A0-70CF-A0EF-87FEEA710B47}"/>
              </a:ext>
            </a:extLst>
          </p:cNvPr>
          <p:cNvSpPr>
            <a:spLocks noGrp="1"/>
          </p:cNvSpPr>
          <p:nvPr>
            <p:ph type="body" sz="quarter" idx="15"/>
          </p:nvPr>
        </p:nvSpPr>
        <p:spPr/>
        <p:txBody>
          <a:bodyPr/>
          <a:lstStyle/>
          <a:p>
            <a:endParaRPr lang="en-DE"/>
          </a:p>
        </p:txBody>
      </p:sp>
      <p:pic>
        <p:nvPicPr>
          <p:cNvPr id="7" name="Picture 6">
            <a:extLst>
              <a:ext uri="{FF2B5EF4-FFF2-40B4-BE49-F238E27FC236}">
                <a16:creationId xmlns:a16="http://schemas.microsoft.com/office/drawing/2014/main" id="{6327A07A-3F4D-5E2D-5041-9F8E2AB1DFD2}"/>
              </a:ext>
            </a:extLst>
          </p:cNvPr>
          <p:cNvPicPr>
            <a:picLocks noChangeAspect="1"/>
          </p:cNvPicPr>
          <p:nvPr/>
        </p:nvPicPr>
        <p:blipFill>
          <a:blip r:embed="rId2"/>
          <a:stretch>
            <a:fillRect/>
          </a:stretch>
        </p:blipFill>
        <p:spPr>
          <a:xfrm>
            <a:off x="2868786" y="1073432"/>
            <a:ext cx="3575422" cy="2869645"/>
          </a:xfrm>
          <a:prstGeom prst="rect">
            <a:avLst/>
          </a:prstGeom>
        </p:spPr>
      </p:pic>
    </p:spTree>
    <p:extLst>
      <p:ext uri="{BB962C8B-B14F-4D97-AF65-F5344CB8AC3E}">
        <p14:creationId xmlns:p14="http://schemas.microsoft.com/office/powerpoint/2010/main" val="303274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C7C5-C040-CEE0-C4C6-CD7215EDE992}"/>
              </a:ext>
            </a:extLst>
          </p:cNvPr>
          <p:cNvSpPr>
            <a:spLocks noGrp="1"/>
          </p:cNvSpPr>
          <p:nvPr>
            <p:ph type="title"/>
          </p:nvPr>
        </p:nvSpPr>
        <p:spPr/>
        <p:txBody>
          <a:bodyPr/>
          <a:lstStyle/>
          <a:p>
            <a:r>
              <a:rPr lang="en-DE"/>
              <a:t>Plot types</a:t>
            </a:r>
          </a:p>
        </p:txBody>
      </p:sp>
      <p:sp>
        <p:nvSpPr>
          <p:cNvPr id="3" name="Footer Placeholder 2">
            <a:extLst>
              <a:ext uri="{FF2B5EF4-FFF2-40B4-BE49-F238E27FC236}">
                <a16:creationId xmlns:a16="http://schemas.microsoft.com/office/drawing/2014/main" id="{E7FC42DF-F4F7-C06E-F1F1-DFA413D1F58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24DD9960-F510-577B-FA64-4CB1DCCD5553}"/>
              </a:ext>
            </a:extLst>
          </p:cNvPr>
          <p:cNvSpPr>
            <a:spLocks noGrp="1"/>
          </p:cNvSpPr>
          <p:nvPr>
            <p:ph type="sldNum" sz="quarter" idx="12"/>
          </p:nvPr>
        </p:nvSpPr>
        <p:spPr/>
        <p:txBody>
          <a:bodyPr/>
          <a:lstStyle/>
          <a:p>
            <a:fld id="{9D195BCC-3514-4B1B-9C18-24F3D67EC549}" type="slidenum">
              <a:rPr lang="de-DE" smtClean="0"/>
              <a:t>15</a:t>
            </a:fld>
            <a:endParaRPr lang="de-DE"/>
          </a:p>
        </p:txBody>
      </p:sp>
      <p:sp>
        <p:nvSpPr>
          <p:cNvPr id="5" name="Text Placeholder 4">
            <a:extLst>
              <a:ext uri="{FF2B5EF4-FFF2-40B4-BE49-F238E27FC236}">
                <a16:creationId xmlns:a16="http://schemas.microsoft.com/office/drawing/2014/main" id="{6D6F585F-9D59-D740-6C20-2C447DAD350C}"/>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A347E91A-C9D3-B2FE-DA1B-01086583DCB4}"/>
              </a:ext>
            </a:extLst>
          </p:cNvPr>
          <p:cNvSpPr>
            <a:spLocks noGrp="1"/>
          </p:cNvSpPr>
          <p:nvPr>
            <p:ph type="body" sz="quarter" idx="15"/>
          </p:nvPr>
        </p:nvSpPr>
        <p:spPr/>
        <p:txBody>
          <a:bodyPr/>
          <a:lstStyle/>
          <a:p>
            <a:endParaRPr lang="en-DE"/>
          </a:p>
        </p:txBody>
      </p:sp>
      <p:pic>
        <p:nvPicPr>
          <p:cNvPr id="7" name="Picture 6">
            <a:extLst>
              <a:ext uri="{FF2B5EF4-FFF2-40B4-BE49-F238E27FC236}">
                <a16:creationId xmlns:a16="http://schemas.microsoft.com/office/drawing/2014/main" id="{C5045693-4FF3-ACE9-0206-3C0D649BD5A2}"/>
              </a:ext>
            </a:extLst>
          </p:cNvPr>
          <p:cNvPicPr>
            <a:picLocks noChangeAspect="1"/>
          </p:cNvPicPr>
          <p:nvPr/>
        </p:nvPicPr>
        <p:blipFill>
          <a:blip r:embed="rId2"/>
          <a:stretch>
            <a:fillRect/>
          </a:stretch>
        </p:blipFill>
        <p:spPr>
          <a:xfrm>
            <a:off x="900498" y="1085964"/>
            <a:ext cx="6910536" cy="3848220"/>
          </a:xfrm>
          <a:prstGeom prst="rect">
            <a:avLst/>
          </a:prstGeom>
        </p:spPr>
      </p:pic>
    </p:spTree>
    <p:extLst>
      <p:ext uri="{BB962C8B-B14F-4D97-AF65-F5344CB8AC3E}">
        <p14:creationId xmlns:p14="http://schemas.microsoft.com/office/powerpoint/2010/main" val="4175041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33EC1-2984-D18B-A044-755009460D74}"/>
              </a:ext>
            </a:extLst>
          </p:cNvPr>
          <p:cNvSpPr>
            <a:spLocks noGrp="1"/>
          </p:cNvSpPr>
          <p:nvPr>
            <p:ph type="title"/>
          </p:nvPr>
        </p:nvSpPr>
        <p:spPr/>
        <p:txBody>
          <a:bodyPr/>
          <a:lstStyle/>
          <a:p>
            <a:r>
              <a:rPr lang="en-GB"/>
              <a:t>Best practice for reporting &amp; displaying data</a:t>
            </a:r>
            <a:endParaRPr lang="en-DE"/>
          </a:p>
        </p:txBody>
      </p:sp>
      <p:sp>
        <p:nvSpPr>
          <p:cNvPr id="3" name="Footer Placeholder 2">
            <a:extLst>
              <a:ext uri="{FF2B5EF4-FFF2-40B4-BE49-F238E27FC236}">
                <a16:creationId xmlns:a16="http://schemas.microsoft.com/office/drawing/2014/main" id="{B84AC3C3-828C-7BA0-7FE9-986E7A06F06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DF0A47B5-19F3-85B5-A33D-A02F73E5063E}"/>
              </a:ext>
            </a:extLst>
          </p:cNvPr>
          <p:cNvSpPr>
            <a:spLocks noGrp="1"/>
          </p:cNvSpPr>
          <p:nvPr>
            <p:ph type="sldNum" sz="quarter" idx="12"/>
          </p:nvPr>
        </p:nvSpPr>
        <p:spPr/>
        <p:txBody>
          <a:bodyPr/>
          <a:lstStyle/>
          <a:p>
            <a:fld id="{9D195BCC-3514-4B1B-9C18-24F3D67EC549}" type="slidenum">
              <a:rPr lang="de-DE" smtClean="0"/>
              <a:t>16</a:t>
            </a:fld>
            <a:endParaRPr lang="de-DE"/>
          </a:p>
        </p:txBody>
      </p:sp>
      <p:sp>
        <p:nvSpPr>
          <p:cNvPr id="5" name="Text Placeholder 4">
            <a:extLst>
              <a:ext uri="{FF2B5EF4-FFF2-40B4-BE49-F238E27FC236}">
                <a16:creationId xmlns:a16="http://schemas.microsoft.com/office/drawing/2014/main" id="{9D41D364-6834-72F9-59E5-C860F6DD9EDD}"/>
              </a:ext>
            </a:extLst>
          </p:cNvPr>
          <p:cNvSpPr>
            <a:spLocks noGrp="1"/>
          </p:cNvSpPr>
          <p:nvPr>
            <p:ph type="body" sz="quarter" idx="14"/>
          </p:nvPr>
        </p:nvSpPr>
        <p:spPr>
          <a:xfrm>
            <a:off x="521550" y="1206773"/>
            <a:ext cx="8101012" cy="3311525"/>
          </a:xfrm>
        </p:spPr>
        <p:txBody>
          <a:bodyPr/>
          <a:lstStyle/>
          <a:p>
            <a:pPr>
              <a:buFont typeface="Arial" panose="020B0604020202020204" pitchFamily="34" charset="0"/>
              <a:buChar char="•"/>
            </a:pPr>
            <a:r>
              <a:rPr lang="en-GB"/>
              <a:t>Most importantly: </a:t>
            </a:r>
            <a:r>
              <a:rPr lang="en-GB" b="1"/>
              <a:t>Know your data!</a:t>
            </a:r>
            <a:endParaRPr lang="en-GB"/>
          </a:p>
          <a:p>
            <a:pPr>
              <a:buFont typeface="Arial" panose="020B0604020202020204" pitchFamily="34" charset="0"/>
              <a:buChar char="•"/>
            </a:pPr>
            <a:r>
              <a:rPr lang="en-GB"/>
              <a:t>When reporting percentages, also report the denominator (i.e. the size of your sample)</a:t>
            </a:r>
          </a:p>
          <a:p>
            <a:pPr>
              <a:buFont typeface="Arial" panose="020B0604020202020204" pitchFamily="34" charset="0"/>
              <a:buChar char="•"/>
            </a:pPr>
            <a:r>
              <a:rPr lang="en-GB"/>
              <a:t>Example: "50% of academics are alcoholics" - it makes a difference whether your sample size is 2 or 2,000.</a:t>
            </a:r>
          </a:p>
          <a:p>
            <a:pPr>
              <a:buFont typeface="Arial" panose="020B0604020202020204" pitchFamily="34" charset="0"/>
              <a:buChar char="•"/>
            </a:pPr>
            <a:r>
              <a:rPr lang="en-GB"/>
              <a:t>When reporting comparisons of absolute frequencies, double-check if your samples are comparable.</a:t>
            </a:r>
          </a:p>
          <a:p>
            <a:pPr>
              <a:buFont typeface="Arial" panose="020B0604020202020204" pitchFamily="34" charset="0"/>
              <a:buChar char="•"/>
            </a:pPr>
            <a:r>
              <a:rPr lang="en-GB"/>
              <a:t>Example: "255 women agree that cats are adorable, but only 5 men." - it makes a difference whether your sample consists of 300 women and 300 men or of 300 women and 10 men.</a:t>
            </a:r>
          </a:p>
          <a:p>
            <a:pPr>
              <a:buFont typeface="Arial" panose="020B0604020202020204" pitchFamily="34" charset="0"/>
              <a:buChar char="•"/>
            </a:pPr>
            <a:r>
              <a:rPr lang="en-GB"/>
              <a:t>When reporting means, also report standard deviations.</a:t>
            </a:r>
          </a:p>
          <a:p>
            <a:endParaRPr lang="en-DE"/>
          </a:p>
        </p:txBody>
      </p:sp>
    </p:spTree>
    <p:extLst>
      <p:ext uri="{BB962C8B-B14F-4D97-AF65-F5344CB8AC3E}">
        <p14:creationId xmlns:p14="http://schemas.microsoft.com/office/powerpoint/2010/main" val="136419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B3E86-A3AD-950F-2B10-B325A2699E67}"/>
              </a:ext>
            </a:extLst>
          </p:cNvPr>
          <p:cNvSpPr>
            <a:spLocks noGrp="1"/>
          </p:cNvSpPr>
          <p:nvPr>
            <p:ph type="title"/>
          </p:nvPr>
        </p:nvSpPr>
        <p:spPr/>
        <p:txBody>
          <a:bodyPr/>
          <a:lstStyle/>
          <a:p>
            <a:r>
              <a:rPr lang="en-DE"/>
              <a:t>Best practices</a:t>
            </a:r>
          </a:p>
        </p:txBody>
      </p:sp>
      <p:sp>
        <p:nvSpPr>
          <p:cNvPr id="3" name="Footer Placeholder 2">
            <a:extLst>
              <a:ext uri="{FF2B5EF4-FFF2-40B4-BE49-F238E27FC236}">
                <a16:creationId xmlns:a16="http://schemas.microsoft.com/office/drawing/2014/main" id="{D17DFE94-67CF-BF82-A1A2-1DC3CAFCE8F6}"/>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CD5E63E0-DD13-E374-1F8C-E49BA053A128}"/>
              </a:ext>
            </a:extLst>
          </p:cNvPr>
          <p:cNvSpPr>
            <a:spLocks noGrp="1"/>
          </p:cNvSpPr>
          <p:nvPr>
            <p:ph type="sldNum" sz="quarter" idx="12"/>
          </p:nvPr>
        </p:nvSpPr>
        <p:spPr/>
        <p:txBody>
          <a:bodyPr/>
          <a:lstStyle/>
          <a:p>
            <a:fld id="{9D195BCC-3514-4B1B-9C18-24F3D67EC549}" type="slidenum">
              <a:rPr lang="de-DE" smtClean="0"/>
              <a:t>17</a:t>
            </a:fld>
            <a:endParaRPr lang="de-DE"/>
          </a:p>
        </p:txBody>
      </p:sp>
      <p:sp>
        <p:nvSpPr>
          <p:cNvPr id="5" name="Text Placeholder 4">
            <a:extLst>
              <a:ext uri="{FF2B5EF4-FFF2-40B4-BE49-F238E27FC236}">
                <a16:creationId xmlns:a16="http://schemas.microsoft.com/office/drawing/2014/main" id="{22A6670B-FEE1-4E0B-DE87-F6E4643DA74D}"/>
              </a:ext>
            </a:extLst>
          </p:cNvPr>
          <p:cNvSpPr>
            <a:spLocks noGrp="1"/>
          </p:cNvSpPr>
          <p:nvPr>
            <p:ph type="body" sz="quarter" idx="14"/>
          </p:nvPr>
        </p:nvSpPr>
        <p:spPr/>
        <p:txBody>
          <a:bodyPr/>
          <a:lstStyle/>
          <a:p>
            <a:pPr>
              <a:buFont typeface="Arial" panose="020B0604020202020204" pitchFamily="34" charset="0"/>
              <a:buChar char="•"/>
            </a:pPr>
            <a:r>
              <a:rPr lang="en-GB"/>
              <a:t>Show the data</a:t>
            </a:r>
          </a:p>
          <a:p>
            <a:pPr>
              <a:buFont typeface="Arial" panose="020B0604020202020204" pitchFamily="34" charset="0"/>
              <a:buChar char="•"/>
            </a:pPr>
            <a:r>
              <a:rPr lang="en-GB"/>
              <a:t>Avoid distorting the data</a:t>
            </a:r>
          </a:p>
          <a:p>
            <a:pPr>
              <a:buFont typeface="Arial" panose="020B0604020202020204" pitchFamily="34" charset="0"/>
              <a:buChar char="•"/>
            </a:pPr>
            <a:r>
              <a:rPr lang="en-GB"/>
              <a:t>Keep "Ink-to-data ratio" as low as possible</a:t>
            </a:r>
          </a:p>
          <a:p>
            <a:pPr>
              <a:buFont typeface="Arial" panose="020B0604020202020204" pitchFamily="34" charset="0"/>
              <a:buChar char="•"/>
            </a:pPr>
            <a:r>
              <a:rPr lang="en-GB"/>
              <a:t>Use meaningful x and y labels</a:t>
            </a:r>
          </a:p>
          <a:p>
            <a:pPr>
              <a:buFont typeface="Arial" panose="020B0604020202020204" pitchFamily="34" charset="0"/>
              <a:buChar char="•"/>
            </a:pPr>
            <a:r>
              <a:rPr lang="en-GB"/>
              <a:t>Avoid overplotting (e.g. 3-dimensional plots when only 2 dimensions are displayed)</a:t>
            </a:r>
          </a:p>
          <a:p>
            <a:endParaRPr lang="en-DE"/>
          </a:p>
        </p:txBody>
      </p:sp>
      <p:sp>
        <p:nvSpPr>
          <p:cNvPr id="6" name="Text Placeholder 5">
            <a:extLst>
              <a:ext uri="{FF2B5EF4-FFF2-40B4-BE49-F238E27FC236}">
                <a16:creationId xmlns:a16="http://schemas.microsoft.com/office/drawing/2014/main" id="{40C54A8C-F5C5-E9AA-6DED-224C2B8A98F1}"/>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1311643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B3883-A428-FA27-F179-FD5D15852125}"/>
              </a:ext>
            </a:extLst>
          </p:cNvPr>
          <p:cNvSpPr>
            <a:spLocks noGrp="1"/>
          </p:cNvSpPr>
          <p:nvPr>
            <p:ph type="title"/>
          </p:nvPr>
        </p:nvSpPr>
        <p:spPr/>
        <p:txBody>
          <a:bodyPr/>
          <a:lstStyle/>
          <a:p>
            <a:r>
              <a:rPr lang="en-DE"/>
              <a:t>Beware of overplotting</a:t>
            </a:r>
          </a:p>
        </p:txBody>
      </p:sp>
      <p:sp>
        <p:nvSpPr>
          <p:cNvPr id="3" name="Footer Placeholder 2">
            <a:extLst>
              <a:ext uri="{FF2B5EF4-FFF2-40B4-BE49-F238E27FC236}">
                <a16:creationId xmlns:a16="http://schemas.microsoft.com/office/drawing/2014/main" id="{676376CB-ACA8-A6E3-EFF5-95941E1D2AD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3C18193-C491-56DA-F5C3-732EC15B72AA}"/>
              </a:ext>
            </a:extLst>
          </p:cNvPr>
          <p:cNvSpPr>
            <a:spLocks noGrp="1"/>
          </p:cNvSpPr>
          <p:nvPr>
            <p:ph type="sldNum" sz="quarter" idx="12"/>
          </p:nvPr>
        </p:nvSpPr>
        <p:spPr/>
        <p:txBody>
          <a:bodyPr/>
          <a:lstStyle/>
          <a:p>
            <a:fld id="{9D195BCC-3514-4B1B-9C18-24F3D67EC549}" type="slidenum">
              <a:rPr lang="de-DE" smtClean="0"/>
              <a:t>18</a:t>
            </a:fld>
            <a:endParaRPr lang="de-DE"/>
          </a:p>
        </p:txBody>
      </p:sp>
      <p:sp>
        <p:nvSpPr>
          <p:cNvPr id="5" name="Text Placeholder 4">
            <a:extLst>
              <a:ext uri="{FF2B5EF4-FFF2-40B4-BE49-F238E27FC236}">
                <a16:creationId xmlns:a16="http://schemas.microsoft.com/office/drawing/2014/main" id="{C721D4E5-D55F-C05B-C6F0-677FE06FEFB6}"/>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DD0EEB81-B81D-8FF0-EF44-614A7F7CD82D}"/>
              </a:ext>
            </a:extLst>
          </p:cNvPr>
          <p:cNvSpPr>
            <a:spLocks noGrp="1"/>
          </p:cNvSpPr>
          <p:nvPr>
            <p:ph type="body" sz="quarter" idx="15"/>
          </p:nvPr>
        </p:nvSpPr>
        <p:spPr/>
        <p:txBody>
          <a:bodyPr/>
          <a:lstStyle/>
          <a:p>
            <a:endParaRPr lang="en-DE"/>
          </a:p>
        </p:txBody>
      </p:sp>
      <p:pic>
        <p:nvPicPr>
          <p:cNvPr id="7" name="Picture 6">
            <a:extLst>
              <a:ext uri="{FF2B5EF4-FFF2-40B4-BE49-F238E27FC236}">
                <a16:creationId xmlns:a16="http://schemas.microsoft.com/office/drawing/2014/main" id="{8D82AB00-D6F9-302E-1B2B-CE44F6C27D97}"/>
              </a:ext>
            </a:extLst>
          </p:cNvPr>
          <p:cNvPicPr>
            <a:picLocks noChangeAspect="1"/>
          </p:cNvPicPr>
          <p:nvPr/>
        </p:nvPicPr>
        <p:blipFill>
          <a:blip r:embed="rId2"/>
          <a:stretch>
            <a:fillRect/>
          </a:stretch>
        </p:blipFill>
        <p:spPr>
          <a:xfrm>
            <a:off x="827584" y="1088384"/>
            <a:ext cx="7129704" cy="3772513"/>
          </a:xfrm>
          <a:prstGeom prst="rect">
            <a:avLst/>
          </a:prstGeom>
        </p:spPr>
      </p:pic>
    </p:spTree>
    <p:extLst>
      <p:ext uri="{BB962C8B-B14F-4D97-AF65-F5344CB8AC3E}">
        <p14:creationId xmlns:p14="http://schemas.microsoft.com/office/powerpoint/2010/main" val="3651175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1363B-439D-E6CE-725C-E244FB5B3331}"/>
              </a:ext>
            </a:extLst>
          </p:cNvPr>
          <p:cNvSpPr>
            <a:spLocks noGrp="1"/>
          </p:cNvSpPr>
          <p:nvPr>
            <p:ph type="title"/>
          </p:nvPr>
        </p:nvSpPr>
        <p:spPr/>
        <p:txBody>
          <a:bodyPr/>
          <a:lstStyle/>
          <a:p>
            <a:r>
              <a:rPr lang="en-DE"/>
              <a:t>Further tips</a:t>
            </a:r>
          </a:p>
        </p:txBody>
      </p:sp>
      <p:sp>
        <p:nvSpPr>
          <p:cNvPr id="3" name="Footer Placeholder 2">
            <a:extLst>
              <a:ext uri="{FF2B5EF4-FFF2-40B4-BE49-F238E27FC236}">
                <a16:creationId xmlns:a16="http://schemas.microsoft.com/office/drawing/2014/main" id="{DA540BC7-01C7-DAFD-6B12-764CA3B82ED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734A56EA-7505-908B-BF98-EFF841FD7B5B}"/>
              </a:ext>
            </a:extLst>
          </p:cNvPr>
          <p:cNvSpPr>
            <a:spLocks noGrp="1"/>
          </p:cNvSpPr>
          <p:nvPr>
            <p:ph type="sldNum" sz="quarter" idx="12"/>
          </p:nvPr>
        </p:nvSpPr>
        <p:spPr/>
        <p:txBody>
          <a:bodyPr/>
          <a:lstStyle/>
          <a:p>
            <a:fld id="{9D195BCC-3514-4B1B-9C18-24F3D67EC549}" type="slidenum">
              <a:rPr lang="de-DE" smtClean="0"/>
              <a:t>19</a:t>
            </a:fld>
            <a:endParaRPr lang="de-DE"/>
          </a:p>
        </p:txBody>
      </p:sp>
      <p:sp>
        <p:nvSpPr>
          <p:cNvPr id="5" name="Text Placeholder 4">
            <a:extLst>
              <a:ext uri="{FF2B5EF4-FFF2-40B4-BE49-F238E27FC236}">
                <a16:creationId xmlns:a16="http://schemas.microsoft.com/office/drawing/2014/main" id="{BA8F84D6-9ECE-BE32-8A33-C827C9E7633A}"/>
              </a:ext>
            </a:extLst>
          </p:cNvPr>
          <p:cNvSpPr>
            <a:spLocks noGrp="1"/>
          </p:cNvSpPr>
          <p:nvPr>
            <p:ph type="body" sz="quarter" idx="14"/>
          </p:nvPr>
        </p:nvSpPr>
        <p:spPr>
          <a:xfrm>
            <a:off x="521550" y="1206774"/>
            <a:ext cx="8101012" cy="3650504"/>
          </a:xfrm>
        </p:spPr>
        <p:txBody>
          <a:bodyPr/>
          <a:lstStyle/>
          <a:p>
            <a:r>
              <a:rPr lang="en-DE"/>
              <a:t>If there is no natural order to your data, order them by value</a:t>
            </a:r>
          </a:p>
        </p:txBody>
      </p:sp>
      <p:pic>
        <p:nvPicPr>
          <p:cNvPr id="7" name="Picture 6">
            <a:extLst>
              <a:ext uri="{FF2B5EF4-FFF2-40B4-BE49-F238E27FC236}">
                <a16:creationId xmlns:a16="http://schemas.microsoft.com/office/drawing/2014/main" id="{A3394678-20BB-9AD5-088A-C327FA3F4C11}"/>
              </a:ext>
            </a:extLst>
          </p:cNvPr>
          <p:cNvPicPr>
            <a:picLocks noChangeAspect="1"/>
          </p:cNvPicPr>
          <p:nvPr/>
        </p:nvPicPr>
        <p:blipFill>
          <a:blip r:embed="rId2"/>
          <a:stretch>
            <a:fillRect/>
          </a:stretch>
        </p:blipFill>
        <p:spPr>
          <a:xfrm>
            <a:off x="685800" y="1638821"/>
            <a:ext cx="7772400" cy="3027802"/>
          </a:xfrm>
          <a:prstGeom prst="rect">
            <a:avLst/>
          </a:prstGeom>
        </p:spPr>
      </p:pic>
    </p:spTree>
    <p:extLst>
      <p:ext uri="{BB962C8B-B14F-4D97-AF65-F5344CB8AC3E}">
        <p14:creationId xmlns:p14="http://schemas.microsoft.com/office/powerpoint/2010/main" val="3198921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3FB1F-C1A1-D2A7-6570-9345D855AA97}"/>
              </a:ext>
            </a:extLst>
          </p:cNvPr>
          <p:cNvSpPr>
            <a:spLocks noGrp="1"/>
          </p:cNvSpPr>
          <p:nvPr>
            <p:ph type="title"/>
          </p:nvPr>
        </p:nvSpPr>
        <p:spPr/>
        <p:txBody>
          <a:bodyPr/>
          <a:lstStyle/>
          <a:p>
            <a:r>
              <a:rPr lang="en-DE"/>
              <a:t>Plan for today</a:t>
            </a:r>
          </a:p>
        </p:txBody>
      </p:sp>
      <p:sp>
        <p:nvSpPr>
          <p:cNvPr id="3" name="Footer Placeholder 2">
            <a:extLst>
              <a:ext uri="{FF2B5EF4-FFF2-40B4-BE49-F238E27FC236}">
                <a16:creationId xmlns:a16="http://schemas.microsoft.com/office/drawing/2014/main" id="{22E5677A-086A-6674-10E2-124329FE369C}"/>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BBF2C6CD-96A4-3C1B-539C-65C303F35273}"/>
              </a:ext>
            </a:extLst>
          </p:cNvPr>
          <p:cNvSpPr>
            <a:spLocks noGrp="1"/>
          </p:cNvSpPr>
          <p:nvPr>
            <p:ph type="sldNum" sz="quarter" idx="12"/>
          </p:nvPr>
        </p:nvSpPr>
        <p:spPr/>
        <p:txBody>
          <a:bodyPr/>
          <a:lstStyle/>
          <a:p>
            <a:pPr>
              <a:defRPr/>
            </a:pPr>
            <a:fld id="{9D195BCC-3514-4B1B-9C18-24F3D67EC549}" type="slidenum">
              <a:rPr lang="de-DE"/>
              <a:t>2</a:t>
            </a:fld>
            <a:endParaRPr lang="de-DE" dirty="0"/>
          </a:p>
        </p:txBody>
      </p:sp>
      <p:sp>
        <p:nvSpPr>
          <p:cNvPr id="5" name="Text Placeholder 4">
            <a:extLst>
              <a:ext uri="{FF2B5EF4-FFF2-40B4-BE49-F238E27FC236}">
                <a16:creationId xmlns:a16="http://schemas.microsoft.com/office/drawing/2014/main" id="{A7DA5137-FCD5-6A27-A636-889751962F54}"/>
              </a:ext>
            </a:extLst>
          </p:cNvPr>
          <p:cNvSpPr>
            <a:spLocks noGrp="1"/>
          </p:cNvSpPr>
          <p:nvPr>
            <p:ph type="body" sz="quarter" idx="14"/>
          </p:nvPr>
        </p:nvSpPr>
        <p:spPr>
          <a:xfrm>
            <a:off x="521550" y="1278781"/>
            <a:ext cx="8101012" cy="3578495"/>
          </a:xfrm>
        </p:spPr>
        <p:txBody>
          <a:bodyPr/>
          <a:lstStyle/>
          <a:p>
            <a:r>
              <a:rPr lang="en-DE"/>
              <a:t>Introduction</a:t>
            </a:r>
          </a:p>
          <a:p>
            <a:r>
              <a:rPr lang="en-DE"/>
              <a:t>Basics of data visualization</a:t>
            </a:r>
          </a:p>
          <a:p>
            <a:r>
              <a:rPr lang="en-DE"/>
              <a:t>Data wrangling in R</a:t>
            </a:r>
          </a:p>
          <a:p>
            <a:r>
              <a:rPr lang="en-DE"/>
              <a:t>Basics of ggplot2</a:t>
            </a:r>
          </a:p>
          <a:p>
            <a:r>
              <a:rPr lang="en-DE"/>
              <a:t>A first example graph</a:t>
            </a:r>
          </a:p>
          <a:p>
            <a:r>
              <a:rPr lang="en-DE"/>
              <a:t>Case studies and hands-on exercises</a:t>
            </a:r>
          </a:p>
          <a:p>
            <a:r>
              <a:rPr lang="en-DE"/>
              <a:t>Some (fairly random but perhaps useful) tips and tricks</a:t>
            </a:r>
          </a:p>
        </p:txBody>
      </p:sp>
    </p:spTree>
    <p:extLst>
      <p:ext uri="{BB962C8B-B14F-4D97-AF65-F5344CB8AC3E}">
        <p14:creationId xmlns:p14="http://schemas.microsoft.com/office/powerpoint/2010/main" val="3673691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71092-5AF1-D7EE-D40F-1DFAA0EC8927}"/>
              </a:ext>
            </a:extLst>
          </p:cNvPr>
          <p:cNvSpPr>
            <a:spLocks noGrp="1"/>
          </p:cNvSpPr>
          <p:nvPr>
            <p:ph type="title"/>
          </p:nvPr>
        </p:nvSpPr>
        <p:spPr/>
        <p:txBody>
          <a:bodyPr/>
          <a:lstStyle/>
          <a:p>
            <a:r>
              <a:rPr lang="en-DE"/>
              <a:t>Further tips</a:t>
            </a:r>
          </a:p>
        </p:txBody>
      </p:sp>
      <p:sp>
        <p:nvSpPr>
          <p:cNvPr id="3" name="Footer Placeholder 2">
            <a:extLst>
              <a:ext uri="{FF2B5EF4-FFF2-40B4-BE49-F238E27FC236}">
                <a16:creationId xmlns:a16="http://schemas.microsoft.com/office/drawing/2014/main" id="{D460CC32-7067-6C8D-2C04-6CA28E577F67}"/>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56F5C57-B79E-CE97-8647-598C2E2D545D}"/>
              </a:ext>
            </a:extLst>
          </p:cNvPr>
          <p:cNvSpPr>
            <a:spLocks noGrp="1"/>
          </p:cNvSpPr>
          <p:nvPr>
            <p:ph type="sldNum" sz="quarter" idx="12"/>
          </p:nvPr>
        </p:nvSpPr>
        <p:spPr/>
        <p:txBody>
          <a:bodyPr/>
          <a:lstStyle/>
          <a:p>
            <a:fld id="{9D195BCC-3514-4B1B-9C18-24F3D67EC549}" type="slidenum">
              <a:rPr lang="de-DE" smtClean="0"/>
              <a:t>20</a:t>
            </a:fld>
            <a:endParaRPr lang="de-DE"/>
          </a:p>
        </p:txBody>
      </p:sp>
      <p:sp>
        <p:nvSpPr>
          <p:cNvPr id="5" name="Text Placeholder 4">
            <a:extLst>
              <a:ext uri="{FF2B5EF4-FFF2-40B4-BE49-F238E27FC236}">
                <a16:creationId xmlns:a16="http://schemas.microsoft.com/office/drawing/2014/main" id="{46467F21-BE06-8CF5-9C24-BEBF011A2188}"/>
              </a:ext>
            </a:extLst>
          </p:cNvPr>
          <p:cNvSpPr>
            <a:spLocks noGrp="1"/>
          </p:cNvSpPr>
          <p:nvPr>
            <p:ph type="body" sz="quarter" idx="14"/>
          </p:nvPr>
        </p:nvSpPr>
        <p:spPr>
          <a:xfrm>
            <a:off x="521550" y="1206773"/>
            <a:ext cx="8101012" cy="3311525"/>
          </a:xfrm>
        </p:spPr>
        <p:txBody>
          <a:bodyPr/>
          <a:lstStyle/>
          <a:p>
            <a:r>
              <a:rPr lang="en-GB"/>
              <a:t>Don't cut the y axis unless there are good conceptual reasons to do so.</a:t>
            </a:r>
          </a:p>
          <a:p>
            <a:endParaRPr lang="en-DE"/>
          </a:p>
        </p:txBody>
      </p:sp>
      <p:pic>
        <p:nvPicPr>
          <p:cNvPr id="7" name="Picture 6">
            <a:extLst>
              <a:ext uri="{FF2B5EF4-FFF2-40B4-BE49-F238E27FC236}">
                <a16:creationId xmlns:a16="http://schemas.microsoft.com/office/drawing/2014/main" id="{D49CF32D-34B7-512A-8774-939339244984}"/>
              </a:ext>
            </a:extLst>
          </p:cNvPr>
          <p:cNvPicPr>
            <a:picLocks noChangeAspect="1"/>
          </p:cNvPicPr>
          <p:nvPr/>
        </p:nvPicPr>
        <p:blipFill>
          <a:blip r:embed="rId2"/>
          <a:stretch>
            <a:fillRect/>
          </a:stretch>
        </p:blipFill>
        <p:spPr>
          <a:xfrm>
            <a:off x="1520205" y="2036343"/>
            <a:ext cx="6103590" cy="2820934"/>
          </a:xfrm>
          <a:prstGeom prst="rect">
            <a:avLst/>
          </a:prstGeom>
        </p:spPr>
      </p:pic>
    </p:spTree>
    <p:extLst>
      <p:ext uri="{BB962C8B-B14F-4D97-AF65-F5344CB8AC3E}">
        <p14:creationId xmlns:p14="http://schemas.microsoft.com/office/powerpoint/2010/main" val="1444222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2ECA6-DABE-84CE-5BF8-5E1E27A6C10F}"/>
              </a:ext>
            </a:extLst>
          </p:cNvPr>
          <p:cNvSpPr>
            <a:spLocks noGrp="1"/>
          </p:cNvSpPr>
          <p:nvPr>
            <p:ph type="ctrTitle"/>
          </p:nvPr>
        </p:nvSpPr>
        <p:spPr/>
        <p:txBody>
          <a:bodyPr/>
          <a:lstStyle/>
          <a:p>
            <a:r>
              <a:rPr lang="en-DE"/>
              <a:t>Basics of R</a:t>
            </a:r>
          </a:p>
        </p:txBody>
      </p:sp>
      <p:sp>
        <p:nvSpPr>
          <p:cNvPr id="3" name="Subtitle 2">
            <a:extLst>
              <a:ext uri="{FF2B5EF4-FFF2-40B4-BE49-F238E27FC236}">
                <a16:creationId xmlns:a16="http://schemas.microsoft.com/office/drawing/2014/main" id="{0356E023-EE6B-D642-11F3-71FB7E04A2BD}"/>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627696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E7962-A876-3773-35C0-4C83EE7CF0B8}"/>
              </a:ext>
            </a:extLst>
          </p:cNvPr>
          <p:cNvSpPr>
            <a:spLocks noGrp="1"/>
          </p:cNvSpPr>
          <p:nvPr>
            <p:ph type="title"/>
          </p:nvPr>
        </p:nvSpPr>
        <p:spPr/>
        <p:txBody>
          <a:bodyPr/>
          <a:lstStyle/>
          <a:p>
            <a:r>
              <a:rPr lang="en-DE"/>
              <a:t>R and RStudio</a:t>
            </a:r>
          </a:p>
        </p:txBody>
      </p:sp>
      <p:sp>
        <p:nvSpPr>
          <p:cNvPr id="3" name="Footer Placeholder 2">
            <a:extLst>
              <a:ext uri="{FF2B5EF4-FFF2-40B4-BE49-F238E27FC236}">
                <a16:creationId xmlns:a16="http://schemas.microsoft.com/office/drawing/2014/main" id="{D101CB83-2CF7-1424-676B-5ADCD05BE86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0CAC7E7-556B-7607-0766-01A5751F71E3}"/>
              </a:ext>
            </a:extLst>
          </p:cNvPr>
          <p:cNvSpPr>
            <a:spLocks noGrp="1"/>
          </p:cNvSpPr>
          <p:nvPr>
            <p:ph type="sldNum" sz="quarter" idx="12"/>
          </p:nvPr>
        </p:nvSpPr>
        <p:spPr/>
        <p:txBody>
          <a:bodyPr/>
          <a:lstStyle/>
          <a:p>
            <a:fld id="{9D195BCC-3514-4B1B-9C18-24F3D67EC549}" type="slidenum">
              <a:rPr lang="de-DE" smtClean="0"/>
              <a:t>22</a:t>
            </a:fld>
            <a:endParaRPr lang="de-DE"/>
          </a:p>
        </p:txBody>
      </p:sp>
      <p:sp>
        <p:nvSpPr>
          <p:cNvPr id="6" name="Text Placeholder 5">
            <a:extLst>
              <a:ext uri="{FF2B5EF4-FFF2-40B4-BE49-F238E27FC236}">
                <a16:creationId xmlns:a16="http://schemas.microsoft.com/office/drawing/2014/main" id="{12B52CEA-2FE7-9905-F1AF-8BED422279BF}"/>
              </a:ext>
            </a:extLst>
          </p:cNvPr>
          <p:cNvSpPr>
            <a:spLocks noGrp="1"/>
          </p:cNvSpPr>
          <p:nvPr>
            <p:ph type="body" sz="quarter" idx="15"/>
          </p:nvPr>
        </p:nvSpPr>
        <p:spPr/>
        <p:txBody>
          <a:bodyPr/>
          <a:lstStyle/>
          <a:p>
            <a:endParaRPr lang="en-DE"/>
          </a:p>
        </p:txBody>
      </p:sp>
      <p:pic>
        <p:nvPicPr>
          <p:cNvPr id="8" name="Picture 7">
            <a:extLst>
              <a:ext uri="{FF2B5EF4-FFF2-40B4-BE49-F238E27FC236}">
                <a16:creationId xmlns:a16="http://schemas.microsoft.com/office/drawing/2014/main" id="{C3CC7A3A-B197-132D-1709-79FFC53BC87E}"/>
              </a:ext>
            </a:extLst>
          </p:cNvPr>
          <p:cNvPicPr>
            <a:picLocks noChangeAspect="1"/>
          </p:cNvPicPr>
          <p:nvPr/>
        </p:nvPicPr>
        <p:blipFill>
          <a:blip r:embed="rId2"/>
          <a:stretch>
            <a:fillRect/>
          </a:stretch>
        </p:blipFill>
        <p:spPr>
          <a:xfrm>
            <a:off x="755576" y="1707505"/>
            <a:ext cx="2197100" cy="1587500"/>
          </a:xfrm>
          <a:prstGeom prst="rect">
            <a:avLst/>
          </a:prstGeom>
        </p:spPr>
      </p:pic>
      <p:pic>
        <p:nvPicPr>
          <p:cNvPr id="1028" name="Picture 4" descr="Logo Blue Grey">
            <a:extLst>
              <a:ext uri="{FF2B5EF4-FFF2-40B4-BE49-F238E27FC236}">
                <a16:creationId xmlns:a16="http://schemas.microsoft.com/office/drawing/2014/main" id="{ADBDD212-90ED-DB33-8994-339975EC6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1717786"/>
            <a:ext cx="4572000" cy="16057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C252E94-4314-1992-2404-36AEDA358628}"/>
              </a:ext>
            </a:extLst>
          </p:cNvPr>
          <p:cNvSpPr txBox="1"/>
          <p:nvPr/>
        </p:nvSpPr>
        <p:spPr>
          <a:xfrm>
            <a:off x="204199" y="3583037"/>
            <a:ext cx="2855633" cy="400110"/>
          </a:xfrm>
          <a:prstGeom prst="rect">
            <a:avLst/>
          </a:prstGeom>
          <a:noFill/>
        </p:spPr>
        <p:txBody>
          <a:bodyPr wrap="square" rtlCol="0">
            <a:spAutoFit/>
          </a:bodyPr>
          <a:lstStyle/>
          <a:p>
            <a:pPr algn="ctr"/>
            <a:r>
              <a:rPr lang="en-DE" sz="2000" dirty="0" err="1"/>
              <a:t>programming language</a:t>
            </a:r>
          </a:p>
        </p:txBody>
      </p:sp>
      <p:sp>
        <p:nvSpPr>
          <p:cNvPr id="10" name="TextBox 9">
            <a:extLst>
              <a:ext uri="{FF2B5EF4-FFF2-40B4-BE49-F238E27FC236}">
                <a16:creationId xmlns:a16="http://schemas.microsoft.com/office/drawing/2014/main" id="{34A66DB1-5703-C77E-EEC5-B89F81491216}"/>
              </a:ext>
            </a:extLst>
          </p:cNvPr>
          <p:cNvSpPr txBox="1"/>
          <p:nvPr/>
        </p:nvSpPr>
        <p:spPr>
          <a:xfrm>
            <a:off x="4211960" y="3661356"/>
            <a:ext cx="4211959" cy="400110"/>
          </a:xfrm>
          <a:prstGeom prst="rect">
            <a:avLst/>
          </a:prstGeom>
          <a:noFill/>
        </p:spPr>
        <p:txBody>
          <a:bodyPr wrap="square" rtlCol="0">
            <a:spAutoFit/>
          </a:bodyPr>
          <a:lstStyle/>
          <a:p>
            <a:pPr algn="ctr"/>
            <a:r>
              <a:rPr lang="en-DE" sz="2000" dirty="0" err="1"/>
              <a:t>Integrated Developing Environment</a:t>
            </a:r>
          </a:p>
        </p:txBody>
      </p:sp>
    </p:spTree>
    <p:extLst>
      <p:ext uri="{BB962C8B-B14F-4D97-AF65-F5344CB8AC3E}">
        <p14:creationId xmlns:p14="http://schemas.microsoft.com/office/powerpoint/2010/main" val="486948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BB77D-E2EC-877B-C644-7B2FF9D52E08}"/>
              </a:ext>
            </a:extLst>
          </p:cNvPr>
          <p:cNvSpPr>
            <a:spLocks noGrp="1"/>
          </p:cNvSpPr>
          <p:nvPr>
            <p:ph type="title"/>
          </p:nvPr>
        </p:nvSpPr>
        <p:spPr/>
        <p:txBody>
          <a:bodyPr/>
          <a:lstStyle/>
          <a:p>
            <a:r>
              <a:rPr lang="en-DE"/>
              <a:t>Basics of R and RStudio</a:t>
            </a:r>
          </a:p>
        </p:txBody>
      </p:sp>
      <p:sp>
        <p:nvSpPr>
          <p:cNvPr id="3" name="Footer Placeholder 2">
            <a:extLst>
              <a:ext uri="{FF2B5EF4-FFF2-40B4-BE49-F238E27FC236}">
                <a16:creationId xmlns:a16="http://schemas.microsoft.com/office/drawing/2014/main" id="{06E4C66C-D60B-8F79-294E-C15D056E2B7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302971CF-7B56-25EC-0C7D-3400E280E719}"/>
              </a:ext>
            </a:extLst>
          </p:cNvPr>
          <p:cNvSpPr>
            <a:spLocks noGrp="1"/>
          </p:cNvSpPr>
          <p:nvPr>
            <p:ph type="sldNum" sz="quarter" idx="12"/>
          </p:nvPr>
        </p:nvSpPr>
        <p:spPr/>
        <p:txBody>
          <a:bodyPr/>
          <a:lstStyle/>
          <a:p>
            <a:fld id="{9D195BCC-3514-4B1B-9C18-24F3D67EC549}" type="slidenum">
              <a:rPr lang="de-DE" smtClean="0"/>
              <a:t>23</a:t>
            </a:fld>
            <a:endParaRPr lang="de-DE"/>
          </a:p>
        </p:txBody>
      </p:sp>
      <p:sp>
        <p:nvSpPr>
          <p:cNvPr id="5" name="Text Placeholder 4">
            <a:extLst>
              <a:ext uri="{FF2B5EF4-FFF2-40B4-BE49-F238E27FC236}">
                <a16:creationId xmlns:a16="http://schemas.microsoft.com/office/drawing/2014/main" id="{57522E64-F7FA-AF0B-8398-A4EA4EE2F774}"/>
              </a:ext>
            </a:extLst>
          </p:cNvPr>
          <p:cNvSpPr>
            <a:spLocks noGrp="1"/>
          </p:cNvSpPr>
          <p:nvPr>
            <p:ph type="body" sz="quarter" idx="14"/>
          </p:nvPr>
        </p:nvSpPr>
        <p:spPr/>
        <p:txBody>
          <a:bodyPr/>
          <a:lstStyle/>
          <a:p>
            <a:r>
              <a:rPr lang="en-DE"/>
              <a:t>R: </a:t>
            </a:r>
            <a:r>
              <a:rPr lang="en-GB"/>
              <a:t>https://cran.r-project.org/</a:t>
            </a:r>
          </a:p>
          <a:p>
            <a:endParaRPr lang="en-GB"/>
          </a:p>
          <a:p>
            <a:r>
              <a:rPr lang="en-GB"/>
              <a:t>RStudio: https://posit.co/download/rstudio-desktop/</a:t>
            </a:r>
          </a:p>
          <a:p>
            <a:endParaRPr lang="en-GB"/>
          </a:p>
          <a:p>
            <a:endParaRPr lang="en-DE"/>
          </a:p>
        </p:txBody>
      </p:sp>
      <p:sp>
        <p:nvSpPr>
          <p:cNvPr id="6" name="Text Placeholder 5">
            <a:extLst>
              <a:ext uri="{FF2B5EF4-FFF2-40B4-BE49-F238E27FC236}">
                <a16:creationId xmlns:a16="http://schemas.microsoft.com/office/drawing/2014/main" id="{965384AA-F17E-D438-2672-845FB1FBCFFC}"/>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2967480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CCD3-DE56-48BB-3C24-6BE6B0CC4EBC}"/>
              </a:ext>
            </a:extLst>
          </p:cNvPr>
          <p:cNvSpPr>
            <a:spLocks noGrp="1"/>
          </p:cNvSpPr>
          <p:nvPr>
            <p:ph type="title"/>
          </p:nvPr>
        </p:nvSpPr>
        <p:spPr/>
        <p:txBody>
          <a:bodyPr/>
          <a:lstStyle/>
          <a:p>
            <a:r>
              <a:rPr lang="en-DE"/>
              <a:t>Basics of R</a:t>
            </a:r>
          </a:p>
        </p:txBody>
      </p:sp>
      <p:sp>
        <p:nvSpPr>
          <p:cNvPr id="3" name="Footer Placeholder 2">
            <a:extLst>
              <a:ext uri="{FF2B5EF4-FFF2-40B4-BE49-F238E27FC236}">
                <a16:creationId xmlns:a16="http://schemas.microsoft.com/office/drawing/2014/main" id="{64DAD221-5889-9836-F6A7-D0357EE82859}"/>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A6DFC120-CFD5-23B3-4A70-285ED3BC9B42}"/>
              </a:ext>
            </a:extLst>
          </p:cNvPr>
          <p:cNvSpPr>
            <a:spLocks noGrp="1"/>
          </p:cNvSpPr>
          <p:nvPr>
            <p:ph type="sldNum" sz="quarter" idx="12"/>
          </p:nvPr>
        </p:nvSpPr>
        <p:spPr/>
        <p:txBody>
          <a:bodyPr/>
          <a:lstStyle/>
          <a:p>
            <a:pPr>
              <a:defRPr/>
            </a:pPr>
            <a:fld id="{9D195BCC-3514-4B1B-9C18-24F3D67EC549}" type="slidenum">
              <a:rPr lang="de-DE"/>
              <a:t>24</a:t>
            </a:fld>
            <a:endParaRPr lang="de-DE" dirty="0"/>
          </a:p>
        </p:txBody>
      </p:sp>
      <p:sp>
        <p:nvSpPr>
          <p:cNvPr id="5" name="Text Placeholder 4">
            <a:extLst>
              <a:ext uri="{FF2B5EF4-FFF2-40B4-BE49-F238E27FC236}">
                <a16:creationId xmlns:a16="http://schemas.microsoft.com/office/drawing/2014/main" id="{9C1A2C57-7133-288C-FEC7-F1621DE0D9B4}"/>
              </a:ext>
            </a:extLst>
          </p:cNvPr>
          <p:cNvSpPr>
            <a:spLocks noGrp="1"/>
          </p:cNvSpPr>
          <p:nvPr>
            <p:ph type="body" sz="quarter" idx="14"/>
          </p:nvPr>
        </p:nvSpPr>
        <p:spPr/>
        <p:txBody>
          <a:bodyPr/>
          <a:lstStyle/>
          <a:p>
            <a:r>
              <a:rPr lang="en-DE"/>
              <a:t>R is, first and foremost, a </a:t>
            </a:r>
            <a:r>
              <a:rPr lang="en-DE" b="1"/>
              <a:t>programming language</a:t>
            </a:r>
          </a:p>
          <a:p>
            <a:endParaRPr lang="en-DE"/>
          </a:p>
          <a:p>
            <a:r>
              <a:rPr lang="en-DE"/>
              <a:t>RStudio is an </a:t>
            </a:r>
            <a:r>
              <a:rPr lang="en-DE" b="1"/>
              <a:t>Integrated Developer Environment </a:t>
            </a:r>
            <a:r>
              <a:rPr lang="en-DE"/>
              <a:t>(IDE) that provides a user-friendly "window" to R</a:t>
            </a:r>
          </a:p>
          <a:p>
            <a:endParaRPr lang="en-DE"/>
          </a:p>
          <a:p>
            <a:r>
              <a:rPr lang="en-DE"/>
              <a:t>There are two "dialects" of R:</a:t>
            </a:r>
          </a:p>
          <a:p>
            <a:pPr lvl="1"/>
            <a:r>
              <a:rPr lang="en-DE"/>
              <a:t>base R,</a:t>
            </a:r>
          </a:p>
          <a:p>
            <a:pPr lvl="1"/>
            <a:endParaRPr lang="en-DE"/>
          </a:p>
          <a:p>
            <a:pPr lvl="1"/>
            <a:r>
              <a:rPr lang="en-DE"/>
              <a:t>the </a:t>
            </a:r>
            <a:r>
              <a:rPr lang="en-DE" b="1"/>
              <a:t>"tidyverse" </a:t>
            </a:r>
            <a:r>
              <a:rPr lang="en-DE"/>
              <a:t>syntax</a:t>
            </a:r>
          </a:p>
        </p:txBody>
      </p:sp>
      <p:sp>
        <p:nvSpPr>
          <p:cNvPr id="6" name="Text Placeholder 5">
            <a:extLst>
              <a:ext uri="{FF2B5EF4-FFF2-40B4-BE49-F238E27FC236}">
                <a16:creationId xmlns:a16="http://schemas.microsoft.com/office/drawing/2014/main" id="{D14662D9-A038-A51C-B2F1-0CA5E3A92010}"/>
              </a:ext>
            </a:extLst>
          </p:cNvPr>
          <p:cNvSpPr>
            <a:spLocks noGrp="1"/>
          </p:cNvSpPr>
          <p:nvPr>
            <p:ph type="body" sz="quarter" idx="15"/>
          </p:nvPr>
        </p:nvSpPr>
        <p:spPr/>
        <p:txBody>
          <a:bodyPr/>
          <a:lstStyle/>
          <a:p>
            <a:r>
              <a:rPr lang="en-DE"/>
              <a:t>Things to know about R</a:t>
            </a:r>
          </a:p>
        </p:txBody>
      </p:sp>
    </p:spTree>
    <p:extLst>
      <p:ext uri="{BB962C8B-B14F-4D97-AF65-F5344CB8AC3E}">
        <p14:creationId xmlns:p14="http://schemas.microsoft.com/office/powerpoint/2010/main" val="303959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57883-96DC-89C7-E1DA-830F1E427F85}"/>
              </a:ext>
            </a:extLst>
          </p:cNvPr>
          <p:cNvSpPr>
            <a:spLocks noGrp="1"/>
          </p:cNvSpPr>
          <p:nvPr>
            <p:ph type="title"/>
          </p:nvPr>
        </p:nvSpPr>
        <p:spPr/>
        <p:txBody>
          <a:bodyPr/>
          <a:lstStyle/>
          <a:p>
            <a:r>
              <a:rPr lang="en-DE"/>
              <a:t>The RStudio Interface</a:t>
            </a:r>
          </a:p>
        </p:txBody>
      </p:sp>
      <p:sp>
        <p:nvSpPr>
          <p:cNvPr id="3" name="Footer Placeholder 2">
            <a:extLst>
              <a:ext uri="{FF2B5EF4-FFF2-40B4-BE49-F238E27FC236}">
                <a16:creationId xmlns:a16="http://schemas.microsoft.com/office/drawing/2014/main" id="{D3778BB2-E5CC-52B3-2E65-4E3B3A01C4B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ED56546C-76E9-9240-1531-33D6C46CA600}"/>
              </a:ext>
            </a:extLst>
          </p:cNvPr>
          <p:cNvSpPr>
            <a:spLocks noGrp="1"/>
          </p:cNvSpPr>
          <p:nvPr>
            <p:ph type="sldNum" sz="quarter" idx="12"/>
          </p:nvPr>
        </p:nvSpPr>
        <p:spPr/>
        <p:txBody>
          <a:bodyPr/>
          <a:lstStyle/>
          <a:p>
            <a:fld id="{9D195BCC-3514-4B1B-9C18-24F3D67EC549}" type="slidenum">
              <a:rPr lang="de-DE" smtClean="0"/>
              <a:t>25</a:t>
            </a:fld>
            <a:endParaRPr lang="de-DE"/>
          </a:p>
        </p:txBody>
      </p:sp>
      <p:sp>
        <p:nvSpPr>
          <p:cNvPr id="5" name="Text Placeholder 4">
            <a:extLst>
              <a:ext uri="{FF2B5EF4-FFF2-40B4-BE49-F238E27FC236}">
                <a16:creationId xmlns:a16="http://schemas.microsoft.com/office/drawing/2014/main" id="{CECF2DA0-A347-27AD-D9B4-846C118E5B8D}"/>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365CAFC1-D057-CD20-A8F7-0C164C5B2CAA}"/>
              </a:ext>
            </a:extLst>
          </p:cNvPr>
          <p:cNvSpPr>
            <a:spLocks noGrp="1"/>
          </p:cNvSpPr>
          <p:nvPr>
            <p:ph type="body" sz="quarter" idx="15"/>
          </p:nvPr>
        </p:nvSpPr>
        <p:spPr/>
        <p:txBody>
          <a:bodyPr/>
          <a:lstStyle/>
          <a:p>
            <a:endParaRPr lang="en-DE"/>
          </a:p>
        </p:txBody>
      </p:sp>
      <p:pic>
        <p:nvPicPr>
          <p:cNvPr id="7" name="Picture 6">
            <a:extLst>
              <a:ext uri="{FF2B5EF4-FFF2-40B4-BE49-F238E27FC236}">
                <a16:creationId xmlns:a16="http://schemas.microsoft.com/office/drawing/2014/main" id="{5645FB09-D74A-8CBD-4093-6F304D3F2E3E}"/>
              </a:ext>
            </a:extLst>
          </p:cNvPr>
          <p:cNvPicPr>
            <a:picLocks noChangeAspect="1"/>
          </p:cNvPicPr>
          <p:nvPr/>
        </p:nvPicPr>
        <p:blipFill>
          <a:blip r:embed="rId2"/>
          <a:stretch>
            <a:fillRect/>
          </a:stretch>
        </p:blipFill>
        <p:spPr>
          <a:xfrm>
            <a:off x="1179852" y="1122719"/>
            <a:ext cx="6784296" cy="3769054"/>
          </a:xfrm>
          <a:prstGeom prst="rect">
            <a:avLst/>
          </a:prstGeom>
        </p:spPr>
      </p:pic>
    </p:spTree>
    <p:extLst>
      <p:ext uri="{BB962C8B-B14F-4D97-AF65-F5344CB8AC3E}">
        <p14:creationId xmlns:p14="http://schemas.microsoft.com/office/powerpoint/2010/main" val="2027109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6B6B-C078-E216-A9A2-E47FFC193495}"/>
              </a:ext>
            </a:extLst>
          </p:cNvPr>
          <p:cNvSpPr>
            <a:spLocks noGrp="1"/>
          </p:cNvSpPr>
          <p:nvPr>
            <p:ph type="title"/>
          </p:nvPr>
        </p:nvSpPr>
        <p:spPr/>
        <p:txBody>
          <a:bodyPr/>
          <a:lstStyle/>
          <a:p>
            <a:r>
              <a:rPr lang="en-DE"/>
              <a:t>First steps in R</a:t>
            </a:r>
          </a:p>
        </p:txBody>
      </p:sp>
      <p:sp>
        <p:nvSpPr>
          <p:cNvPr id="3" name="Footer Placeholder 2">
            <a:extLst>
              <a:ext uri="{FF2B5EF4-FFF2-40B4-BE49-F238E27FC236}">
                <a16:creationId xmlns:a16="http://schemas.microsoft.com/office/drawing/2014/main" id="{B3722E4F-0F6A-DA58-EF31-C02A345B0B18}"/>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9A4E6D16-9AF1-B58D-C53D-BE17EF864DD5}"/>
              </a:ext>
            </a:extLst>
          </p:cNvPr>
          <p:cNvSpPr>
            <a:spLocks noGrp="1"/>
          </p:cNvSpPr>
          <p:nvPr>
            <p:ph type="sldNum" sz="quarter" idx="12"/>
          </p:nvPr>
        </p:nvSpPr>
        <p:spPr/>
        <p:txBody>
          <a:bodyPr/>
          <a:lstStyle/>
          <a:p>
            <a:pPr>
              <a:defRPr/>
            </a:pPr>
            <a:fld id="{9D195BCC-3514-4B1B-9C18-24F3D67EC549}" type="slidenum">
              <a:rPr lang="de-DE"/>
              <a:t>26</a:t>
            </a:fld>
            <a:endParaRPr lang="de-DE" dirty="0"/>
          </a:p>
        </p:txBody>
      </p:sp>
      <p:sp>
        <p:nvSpPr>
          <p:cNvPr id="5" name="Text Placeholder 4">
            <a:extLst>
              <a:ext uri="{FF2B5EF4-FFF2-40B4-BE49-F238E27FC236}">
                <a16:creationId xmlns:a16="http://schemas.microsoft.com/office/drawing/2014/main" id="{DBE7E7BF-781D-54FD-B302-4E98D6F5D7F0}"/>
              </a:ext>
            </a:extLst>
          </p:cNvPr>
          <p:cNvSpPr>
            <a:spLocks noGrp="1"/>
          </p:cNvSpPr>
          <p:nvPr>
            <p:ph type="body" sz="quarter" idx="14"/>
          </p:nvPr>
        </p:nvSpPr>
        <p:spPr/>
        <p:txBody>
          <a:bodyPr/>
          <a:lstStyle/>
          <a:p>
            <a:r>
              <a:rPr lang="en-DE"/>
              <a:t>Please try:</a:t>
            </a:r>
          </a:p>
          <a:p>
            <a:endParaRPr lang="en-DE"/>
          </a:p>
          <a:p>
            <a:pPr marL="0" indent="0">
              <a:buNone/>
            </a:pPr>
            <a:r>
              <a:rPr lang="en-DE">
                <a:latin typeface="Courier New" panose="02070309020205020404" pitchFamily="49" charset="0"/>
                <a:cs typeface="Courier New" panose="02070309020205020404" pitchFamily="49" charset="0"/>
              </a:rPr>
              <a:t>2 + 2</a:t>
            </a:r>
          </a:p>
          <a:p>
            <a:pPr marL="0" indent="0">
              <a:buNone/>
            </a:pPr>
            <a:endParaRPr lang="en-DE">
              <a:latin typeface="Courier New" panose="02070309020205020404" pitchFamily="49" charset="0"/>
              <a:cs typeface="Courier New" panose="02070309020205020404" pitchFamily="49" charset="0"/>
            </a:endParaRPr>
          </a:p>
          <a:p>
            <a:pPr marL="0" indent="0">
              <a:buNone/>
            </a:pPr>
            <a:r>
              <a:rPr lang="en-DE">
                <a:latin typeface="Courier New" panose="02070309020205020404" pitchFamily="49" charset="0"/>
                <a:cs typeface="Courier New" panose="02070309020205020404" pitchFamily="49" charset="0"/>
              </a:rPr>
              <a:t>sqrt(25)</a:t>
            </a:r>
          </a:p>
          <a:p>
            <a:pPr marL="0" indent="0">
              <a:buNone/>
            </a:pPr>
            <a:endParaRPr lang="en-DE">
              <a:latin typeface="Courier New" panose="02070309020205020404" pitchFamily="49" charset="0"/>
              <a:cs typeface="Courier New" panose="02070309020205020404" pitchFamily="49" charset="0"/>
            </a:endParaRPr>
          </a:p>
          <a:p>
            <a:pPr marL="0" indent="0">
              <a:buNone/>
            </a:pPr>
            <a:r>
              <a:rPr lang="en-DE">
                <a:latin typeface="Courier New" panose="02070309020205020404" pitchFamily="49" charset="0"/>
                <a:cs typeface="Courier New" panose="02070309020205020404" pitchFamily="49" charset="0"/>
              </a:rPr>
              <a:t>5*6</a:t>
            </a:r>
          </a:p>
        </p:txBody>
      </p:sp>
      <p:sp>
        <p:nvSpPr>
          <p:cNvPr id="6" name="Text Placeholder 5">
            <a:extLst>
              <a:ext uri="{FF2B5EF4-FFF2-40B4-BE49-F238E27FC236}">
                <a16:creationId xmlns:a16="http://schemas.microsoft.com/office/drawing/2014/main" id="{1AC3CEF2-136C-4158-A87A-E9002872A74E}"/>
              </a:ext>
            </a:extLst>
          </p:cNvPr>
          <p:cNvSpPr>
            <a:spLocks noGrp="1"/>
          </p:cNvSpPr>
          <p:nvPr>
            <p:ph type="body" sz="quarter" idx="15"/>
          </p:nvPr>
        </p:nvSpPr>
        <p:spPr/>
        <p:txBody>
          <a:bodyPr/>
          <a:lstStyle/>
          <a:p>
            <a:r>
              <a:rPr lang="en-DE"/>
              <a:t>R as a calculator</a:t>
            </a:r>
          </a:p>
        </p:txBody>
      </p:sp>
    </p:spTree>
    <p:extLst>
      <p:ext uri="{BB962C8B-B14F-4D97-AF65-F5344CB8AC3E}">
        <p14:creationId xmlns:p14="http://schemas.microsoft.com/office/powerpoint/2010/main" val="1037665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CB5BC-7822-452C-C618-80F9D52C9C83}"/>
              </a:ext>
            </a:extLst>
          </p:cNvPr>
          <p:cNvSpPr>
            <a:spLocks noGrp="1"/>
          </p:cNvSpPr>
          <p:nvPr>
            <p:ph type="title"/>
          </p:nvPr>
        </p:nvSpPr>
        <p:spPr/>
        <p:txBody>
          <a:bodyPr/>
          <a:lstStyle/>
          <a:p>
            <a:r>
              <a:rPr lang="en-DE"/>
              <a:t>Getting data into R</a:t>
            </a:r>
          </a:p>
        </p:txBody>
      </p:sp>
      <p:sp>
        <p:nvSpPr>
          <p:cNvPr id="3" name="Footer Placeholder 2">
            <a:extLst>
              <a:ext uri="{FF2B5EF4-FFF2-40B4-BE49-F238E27FC236}">
                <a16:creationId xmlns:a16="http://schemas.microsoft.com/office/drawing/2014/main" id="{FDDADA31-77E7-84A6-B035-E1EDBA995465}"/>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BE737BAE-04D3-CA18-D0B6-5B5DB60C4C4A}"/>
              </a:ext>
            </a:extLst>
          </p:cNvPr>
          <p:cNvSpPr>
            <a:spLocks noGrp="1"/>
          </p:cNvSpPr>
          <p:nvPr>
            <p:ph type="sldNum" sz="quarter" idx="12"/>
          </p:nvPr>
        </p:nvSpPr>
        <p:spPr/>
        <p:txBody>
          <a:bodyPr/>
          <a:lstStyle/>
          <a:p>
            <a:pPr>
              <a:defRPr/>
            </a:pPr>
            <a:fld id="{9D195BCC-3514-4B1B-9C18-24F3D67EC549}" type="slidenum">
              <a:rPr lang="de-DE"/>
              <a:t>27</a:t>
            </a:fld>
            <a:endParaRPr lang="de-DE" dirty="0"/>
          </a:p>
        </p:txBody>
      </p:sp>
      <p:sp>
        <p:nvSpPr>
          <p:cNvPr id="5" name="Text Placeholder 4">
            <a:extLst>
              <a:ext uri="{FF2B5EF4-FFF2-40B4-BE49-F238E27FC236}">
                <a16:creationId xmlns:a16="http://schemas.microsoft.com/office/drawing/2014/main" id="{F75D374C-EEA0-F026-2E4F-7A6024EC7732}"/>
              </a:ext>
            </a:extLst>
          </p:cNvPr>
          <p:cNvSpPr>
            <a:spLocks noGrp="1"/>
          </p:cNvSpPr>
          <p:nvPr>
            <p:ph type="body" sz="quarter" idx="14"/>
          </p:nvPr>
        </p:nvSpPr>
        <p:spPr>
          <a:xfrm>
            <a:off x="521550" y="1566813"/>
            <a:ext cx="8101012" cy="3311524"/>
          </a:xfrm>
        </p:spPr>
        <p:txBody>
          <a:bodyPr/>
          <a:lstStyle/>
          <a:p>
            <a:r>
              <a:rPr lang="en-DE"/>
              <a:t>Ground rule: R is "stupid".</a:t>
            </a:r>
          </a:p>
          <a:p>
            <a:r>
              <a:rPr lang="en-DE"/>
              <a:t>Unlike Google or ChatGPT, R doesn't try to correct our errors.</a:t>
            </a:r>
          </a:p>
          <a:p>
            <a:r>
              <a:rPr lang="en-DE"/>
              <a:t>Among other things, this means that...</a:t>
            </a:r>
          </a:p>
          <a:p>
            <a:pPr lvl="1"/>
            <a:r>
              <a:rPr lang="en-DE"/>
              <a:t>it is case sensitive</a:t>
            </a:r>
          </a:p>
          <a:p>
            <a:pPr lvl="1"/>
            <a:r>
              <a:rPr lang="en-DE"/>
              <a:t>in some contexts, it makes a difference if you use scarequotes or not</a:t>
            </a:r>
          </a:p>
          <a:p>
            <a:pPr lvl="1"/>
            <a:r>
              <a:rPr lang="en-DE"/>
              <a:t>When it has assigned a data type to an object, it will stick to it: if it thinks that "26" is a set of strings (characters) and not a number, then it won't do any calculations with it, unless you coerce it to treat it as a number using a command like </a:t>
            </a:r>
            <a:r>
              <a:rPr lang="en-DE">
                <a:latin typeface="Courier New" panose="02070309020205020404" pitchFamily="49" charset="0"/>
                <a:cs typeface="Courier New" panose="02070309020205020404" pitchFamily="49" charset="0"/>
              </a:rPr>
              <a:t>as.numeric()</a:t>
            </a:r>
            <a:r>
              <a:rPr lang="en-DE"/>
              <a:t>.</a:t>
            </a:r>
          </a:p>
          <a:p>
            <a:r>
              <a:rPr lang="en-DE"/>
              <a:t>See </a:t>
            </a:r>
            <a:r>
              <a:rPr lang="en-GB">
                <a:hlinkClick r:id="rId2"/>
              </a:rPr>
              <a:t>https://www.burns-stat.com/documents/books/the-r-inferno/</a:t>
            </a:r>
            <a:r>
              <a:rPr lang="en-DE"/>
              <a:t> for entertaining examples of R users' common errors.</a:t>
            </a:r>
          </a:p>
          <a:p>
            <a:pPr lvl="1"/>
            <a:endParaRPr lang="en-DE"/>
          </a:p>
        </p:txBody>
      </p:sp>
      <p:sp>
        <p:nvSpPr>
          <p:cNvPr id="6" name="Text Placeholder 5">
            <a:extLst>
              <a:ext uri="{FF2B5EF4-FFF2-40B4-BE49-F238E27FC236}">
                <a16:creationId xmlns:a16="http://schemas.microsoft.com/office/drawing/2014/main" id="{81E23D12-FABD-107A-B820-F6FE58F3F265}"/>
              </a:ext>
            </a:extLst>
          </p:cNvPr>
          <p:cNvSpPr>
            <a:spLocks noGrp="1"/>
          </p:cNvSpPr>
          <p:nvPr>
            <p:ph type="body" sz="quarter" idx="15"/>
          </p:nvPr>
        </p:nvSpPr>
        <p:spPr/>
        <p:txBody>
          <a:bodyPr/>
          <a:lstStyle/>
          <a:p>
            <a:r>
              <a:rPr lang="en-DE"/>
              <a:t>Important preliminaries</a:t>
            </a:r>
          </a:p>
        </p:txBody>
      </p:sp>
    </p:spTree>
    <p:extLst>
      <p:ext uri="{BB962C8B-B14F-4D97-AF65-F5344CB8AC3E}">
        <p14:creationId xmlns:p14="http://schemas.microsoft.com/office/powerpoint/2010/main" val="295226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7C6F-7FEE-69A4-8EDB-7576F4FF3A6E}"/>
              </a:ext>
            </a:extLst>
          </p:cNvPr>
          <p:cNvSpPr>
            <a:spLocks noGrp="1"/>
          </p:cNvSpPr>
          <p:nvPr>
            <p:ph type="ctrTitle"/>
          </p:nvPr>
        </p:nvSpPr>
        <p:spPr/>
        <p:txBody>
          <a:bodyPr/>
          <a:lstStyle/>
          <a:p>
            <a:r>
              <a:rPr lang="en-DE"/>
              <a:t>Data wrangling in R</a:t>
            </a:r>
          </a:p>
        </p:txBody>
      </p:sp>
      <p:sp>
        <p:nvSpPr>
          <p:cNvPr id="3" name="Subtitle 2">
            <a:extLst>
              <a:ext uri="{FF2B5EF4-FFF2-40B4-BE49-F238E27FC236}">
                <a16:creationId xmlns:a16="http://schemas.microsoft.com/office/drawing/2014/main" id="{0B8BAB53-F276-3227-DFE6-7D6047CF30E3}"/>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1569257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D523-A718-CB47-E59C-B2BD548993EC}"/>
              </a:ext>
            </a:extLst>
          </p:cNvPr>
          <p:cNvSpPr>
            <a:spLocks noGrp="1"/>
          </p:cNvSpPr>
          <p:nvPr>
            <p:ph type="title"/>
          </p:nvPr>
        </p:nvSpPr>
        <p:spPr/>
        <p:txBody>
          <a:bodyPr/>
          <a:lstStyle/>
          <a:p>
            <a:r>
              <a:rPr lang="en-DE"/>
              <a:t>Data</a:t>
            </a:r>
          </a:p>
        </p:txBody>
      </p:sp>
      <p:sp>
        <p:nvSpPr>
          <p:cNvPr id="3" name="Footer Placeholder 2">
            <a:extLst>
              <a:ext uri="{FF2B5EF4-FFF2-40B4-BE49-F238E27FC236}">
                <a16:creationId xmlns:a16="http://schemas.microsoft.com/office/drawing/2014/main" id="{DDBDD58F-C95C-744D-382F-7E732DAB00AE}"/>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15C19B47-EE1C-0962-97A0-666821C52B9F}"/>
              </a:ext>
            </a:extLst>
          </p:cNvPr>
          <p:cNvSpPr>
            <a:spLocks noGrp="1"/>
          </p:cNvSpPr>
          <p:nvPr>
            <p:ph type="sldNum" sz="quarter" idx="12"/>
          </p:nvPr>
        </p:nvSpPr>
        <p:spPr/>
        <p:txBody>
          <a:bodyPr/>
          <a:lstStyle/>
          <a:p>
            <a:pPr>
              <a:defRPr/>
            </a:pPr>
            <a:fld id="{9D195BCC-3514-4B1B-9C18-24F3D67EC549}" type="slidenum">
              <a:rPr lang="de-DE"/>
              <a:t>29</a:t>
            </a:fld>
            <a:endParaRPr lang="de-DE" dirty="0"/>
          </a:p>
        </p:txBody>
      </p:sp>
      <p:sp>
        <p:nvSpPr>
          <p:cNvPr id="5" name="Text Placeholder 4">
            <a:extLst>
              <a:ext uri="{FF2B5EF4-FFF2-40B4-BE49-F238E27FC236}">
                <a16:creationId xmlns:a16="http://schemas.microsoft.com/office/drawing/2014/main" id="{6579C738-326E-8138-182D-FBB8A6B865C7}"/>
              </a:ext>
            </a:extLst>
          </p:cNvPr>
          <p:cNvSpPr>
            <a:spLocks noGrp="1"/>
          </p:cNvSpPr>
          <p:nvPr>
            <p:ph type="body" sz="quarter" idx="14"/>
          </p:nvPr>
        </p:nvSpPr>
        <p:spPr>
          <a:xfrm>
            <a:off x="521550" y="1545752"/>
            <a:ext cx="5634626" cy="3311524"/>
          </a:xfrm>
        </p:spPr>
        <p:txBody>
          <a:bodyPr/>
          <a:lstStyle/>
          <a:p>
            <a:r>
              <a:rPr lang="en-DE"/>
              <a:t>Data available at</a:t>
            </a:r>
          </a:p>
          <a:p>
            <a:pPr marL="0" indent="0">
              <a:buNone/>
            </a:pPr>
            <a:r>
              <a:rPr lang="en-GB" b="1"/>
              <a:t>https://github.com/hartmast/DatVizLava</a:t>
            </a:r>
          </a:p>
          <a:p>
            <a:pPr marL="0" indent="0">
              <a:buNone/>
            </a:pPr>
            <a:endParaRPr lang="en-GB" b="1"/>
          </a:p>
          <a:p>
            <a:r>
              <a:rPr lang="en-GB"/>
              <a:t>or in the Posit Cloud:</a:t>
            </a:r>
            <a:endParaRPr lang="en-DE"/>
          </a:p>
          <a:p>
            <a:pPr marL="0" indent="0">
              <a:buNone/>
            </a:pPr>
            <a:endParaRPr lang="en-DE" sz="1200"/>
          </a:p>
          <a:p>
            <a:endParaRPr lang="en-DE" sz="1200"/>
          </a:p>
        </p:txBody>
      </p:sp>
      <p:sp>
        <p:nvSpPr>
          <p:cNvPr id="6" name="Text Placeholder 5">
            <a:extLst>
              <a:ext uri="{FF2B5EF4-FFF2-40B4-BE49-F238E27FC236}">
                <a16:creationId xmlns:a16="http://schemas.microsoft.com/office/drawing/2014/main" id="{55D47B1D-37F4-716A-D26B-8EEB8AEB5DDB}"/>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379840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EC6B4-0B46-A62D-1787-18B8B70E2535}"/>
              </a:ext>
            </a:extLst>
          </p:cNvPr>
          <p:cNvSpPr>
            <a:spLocks noGrp="1"/>
          </p:cNvSpPr>
          <p:nvPr>
            <p:ph type="ctrTitle"/>
          </p:nvPr>
        </p:nvSpPr>
        <p:spPr/>
        <p:txBody>
          <a:bodyPr/>
          <a:lstStyle/>
          <a:p>
            <a:r>
              <a:rPr lang="en-DE"/>
              <a:t>Introduction</a:t>
            </a:r>
          </a:p>
        </p:txBody>
      </p:sp>
      <p:sp>
        <p:nvSpPr>
          <p:cNvPr id="3" name="Subtitle 2">
            <a:extLst>
              <a:ext uri="{FF2B5EF4-FFF2-40B4-BE49-F238E27FC236}">
                <a16:creationId xmlns:a16="http://schemas.microsoft.com/office/drawing/2014/main" id="{361F7DDD-8AA2-344A-5913-1BFEF2813DBD}"/>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1536965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18BD-EE45-81CE-26C8-C5F981889EA5}"/>
              </a:ext>
            </a:extLst>
          </p:cNvPr>
          <p:cNvSpPr>
            <a:spLocks noGrp="1"/>
          </p:cNvSpPr>
          <p:nvPr>
            <p:ph type="title"/>
          </p:nvPr>
        </p:nvSpPr>
        <p:spPr/>
        <p:txBody>
          <a:bodyPr/>
          <a:lstStyle/>
          <a:p>
            <a:r>
              <a:rPr lang="en-DE"/>
              <a:t>Types of data</a:t>
            </a:r>
          </a:p>
        </p:txBody>
      </p:sp>
      <p:sp>
        <p:nvSpPr>
          <p:cNvPr id="3" name="Footer Placeholder 2">
            <a:extLst>
              <a:ext uri="{FF2B5EF4-FFF2-40B4-BE49-F238E27FC236}">
                <a16:creationId xmlns:a16="http://schemas.microsoft.com/office/drawing/2014/main" id="{8F72240E-60D4-A3D8-AF1B-77ECB31922D7}"/>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7D33D6BB-86A0-DE9B-FD2B-2FFF28B3C85F}"/>
              </a:ext>
            </a:extLst>
          </p:cNvPr>
          <p:cNvSpPr>
            <a:spLocks noGrp="1"/>
          </p:cNvSpPr>
          <p:nvPr>
            <p:ph type="sldNum" sz="quarter" idx="12"/>
          </p:nvPr>
        </p:nvSpPr>
        <p:spPr/>
        <p:txBody>
          <a:bodyPr/>
          <a:lstStyle/>
          <a:p>
            <a:fld id="{9D195BCC-3514-4B1B-9C18-24F3D67EC549}" type="slidenum">
              <a:rPr lang="de-DE" smtClean="0"/>
              <a:t>30</a:t>
            </a:fld>
            <a:endParaRPr lang="de-DE"/>
          </a:p>
        </p:txBody>
      </p:sp>
      <p:sp>
        <p:nvSpPr>
          <p:cNvPr id="5" name="Text Placeholder 4">
            <a:extLst>
              <a:ext uri="{FF2B5EF4-FFF2-40B4-BE49-F238E27FC236}">
                <a16:creationId xmlns:a16="http://schemas.microsoft.com/office/drawing/2014/main" id="{6FF352DB-92BD-3A72-D291-C68A9C108F81}"/>
              </a:ext>
            </a:extLst>
          </p:cNvPr>
          <p:cNvSpPr>
            <a:spLocks noGrp="1"/>
          </p:cNvSpPr>
          <p:nvPr>
            <p:ph type="body" sz="quarter" idx="14"/>
          </p:nvPr>
        </p:nvSpPr>
        <p:spPr/>
        <p:txBody>
          <a:bodyPr/>
          <a:lstStyle/>
          <a:p>
            <a:r>
              <a:rPr lang="en-GB" b="1">
                <a:effectLst/>
                <a:latin typeface="Helvetica" pitchFamily="2" charset="0"/>
              </a:rPr>
              <a:t>character</a:t>
            </a:r>
            <a:r>
              <a:rPr lang="en-GB">
                <a:effectLst/>
                <a:latin typeface="Helvetica" pitchFamily="2" charset="0"/>
              </a:rPr>
              <a:t>: </a:t>
            </a:r>
            <a:r>
              <a:rPr lang="en-GB">
                <a:solidFill>
                  <a:srgbClr val="9400D2"/>
                </a:solidFill>
                <a:effectLst/>
                <a:latin typeface="Helvetica" pitchFamily="2" charset="0"/>
              </a:rPr>
              <a:t>"a"</a:t>
            </a:r>
            <a:r>
              <a:rPr lang="en-GB">
                <a:effectLst/>
                <a:latin typeface="Helvetica" pitchFamily="2" charset="0"/>
              </a:rPr>
              <a:t>, </a:t>
            </a:r>
            <a:r>
              <a:rPr lang="en-GB">
                <a:solidFill>
                  <a:srgbClr val="9400D2"/>
                </a:solidFill>
                <a:effectLst/>
                <a:latin typeface="Helvetica" pitchFamily="2" charset="0"/>
              </a:rPr>
              <a:t>"swc"</a:t>
            </a:r>
            <a:endParaRPr lang="en-GB">
              <a:effectLst/>
              <a:latin typeface="Helvetica" pitchFamily="2" charset="0"/>
            </a:endParaRPr>
          </a:p>
          <a:p>
            <a:r>
              <a:rPr lang="en-GB" b="1">
                <a:effectLst/>
                <a:latin typeface="Helvetica" pitchFamily="2" charset="0"/>
              </a:rPr>
              <a:t>double</a:t>
            </a:r>
            <a:r>
              <a:rPr lang="en-GB">
                <a:effectLst/>
                <a:latin typeface="Helvetica" pitchFamily="2" charset="0"/>
              </a:rPr>
              <a:t>: 2, 15.5</a:t>
            </a:r>
          </a:p>
          <a:p>
            <a:r>
              <a:rPr lang="en-GB" b="1">
                <a:effectLst/>
                <a:latin typeface="Helvetica" pitchFamily="2" charset="0"/>
              </a:rPr>
              <a:t>integer</a:t>
            </a:r>
            <a:r>
              <a:rPr lang="en-GB">
                <a:effectLst/>
                <a:latin typeface="Helvetica" pitchFamily="2" charset="0"/>
              </a:rPr>
              <a:t>: 2L (the L tells R R to store this as an integer)</a:t>
            </a:r>
          </a:p>
          <a:p>
            <a:r>
              <a:rPr lang="en-GB" b="1">
                <a:effectLst/>
                <a:latin typeface="Helvetica" pitchFamily="2" charset="0"/>
              </a:rPr>
              <a:t>logical</a:t>
            </a:r>
            <a:r>
              <a:rPr lang="en-GB">
                <a:effectLst/>
                <a:latin typeface="Helvetica" pitchFamily="2" charset="0"/>
              </a:rPr>
              <a:t>: TRUE, FALSE</a:t>
            </a:r>
          </a:p>
          <a:p>
            <a:r>
              <a:rPr lang="en-GB" b="1">
                <a:effectLst/>
                <a:latin typeface="Helvetica" pitchFamily="2" charset="0"/>
              </a:rPr>
              <a:t>complex</a:t>
            </a:r>
            <a:r>
              <a:rPr lang="en-GB">
                <a:effectLst/>
                <a:latin typeface="Helvetica" pitchFamily="2" charset="0"/>
              </a:rPr>
              <a:t>: 1+4i (complex</a:t>
            </a:r>
            <a:r>
              <a:rPr lang="en-GB">
                <a:solidFill>
                  <a:srgbClr val="FF00FF"/>
                </a:solidFill>
                <a:effectLst/>
                <a:latin typeface="Helvetica" pitchFamily="2" charset="0"/>
              </a:rPr>
              <a:t> </a:t>
            </a:r>
            <a:r>
              <a:rPr lang="en-GB">
                <a:effectLst/>
                <a:latin typeface="Helvetica" pitchFamily="2" charset="0"/>
              </a:rPr>
              <a:t>numbers with real</a:t>
            </a:r>
            <a:r>
              <a:rPr lang="en-GB">
                <a:solidFill>
                  <a:srgbClr val="FF00FF"/>
                </a:solidFill>
                <a:effectLst/>
                <a:latin typeface="Helvetica" pitchFamily="2" charset="0"/>
              </a:rPr>
              <a:t> </a:t>
            </a:r>
            <a:r>
              <a:rPr lang="en-GB">
                <a:effectLst/>
                <a:latin typeface="Helvetica" pitchFamily="2" charset="0"/>
              </a:rPr>
              <a:t>and imaginary parts)</a:t>
            </a:r>
          </a:p>
          <a:p>
            <a:endParaRPr lang="en-DE"/>
          </a:p>
        </p:txBody>
      </p:sp>
      <p:sp>
        <p:nvSpPr>
          <p:cNvPr id="6" name="Text Placeholder 5">
            <a:extLst>
              <a:ext uri="{FF2B5EF4-FFF2-40B4-BE49-F238E27FC236}">
                <a16:creationId xmlns:a16="http://schemas.microsoft.com/office/drawing/2014/main" id="{30B10BE4-9286-5A6D-8769-348C43620AFE}"/>
              </a:ext>
            </a:extLst>
          </p:cNvPr>
          <p:cNvSpPr>
            <a:spLocks noGrp="1"/>
          </p:cNvSpPr>
          <p:nvPr>
            <p:ph type="body" sz="quarter" idx="15"/>
          </p:nvPr>
        </p:nvSpPr>
        <p:spPr/>
        <p:txBody>
          <a:bodyPr/>
          <a:lstStyle/>
          <a:p>
            <a:r>
              <a:rPr lang="en-DE"/>
              <a:t>Types of data in R</a:t>
            </a:r>
          </a:p>
        </p:txBody>
      </p:sp>
    </p:spTree>
    <p:extLst>
      <p:ext uri="{BB962C8B-B14F-4D97-AF65-F5344CB8AC3E}">
        <p14:creationId xmlns:p14="http://schemas.microsoft.com/office/powerpoint/2010/main" val="166181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B5C7D-978D-7DC4-D51A-424325810D9B}"/>
              </a:ext>
            </a:extLst>
          </p:cNvPr>
          <p:cNvSpPr>
            <a:spLocks noGrp="1"/>
          </p:cNvSpPr>
          <p:nvPr>
            <p:ph type="title"/>
          </p:nvPr>
        </p:nvSpPr>
        <p:spPr/>
        <p:txBody>
          <a:bodyPr/>
          <a:lstStyle/>
          <a:p>
            <a:r>
              <a:rPr lang="en-DE"/>
              <a:t>Base R and Tidyverse</a:t>
            </a:r>
          </a:p>
        </p:txBody>
      </p:sp>
      <p:sp>
        <p:nvSpPr>
          <p:cNvPr id="3" name="Footer Placeholder 2">
            <a:extLst>
              <a:ext uri="{FF2B5EF4-FFF2-40B4-BE49-F238E27FC236}">
                <a16:creationId xmlns:a16="http://schemas.microsoft.com/office/drawing/2014/main" id="{097B6E17-329F-087A-0048-60102579F8F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FC5E103-6632-E87A-F6A8-01C28695BE7E}"/>
              </a:ext>
            </a:extLst>
          </p:cNvPr>
          <p:cNvSpPr>
            <a:spLocks noGrp="1"/>
          </p:cNvSpPr>
          <p:nvPr>
            <p:ph type="sldNum" sz="quarter" idx="12"/>
          </p:nvPr>
        </p:nvSpPr>
        <p:spPr/>
        <p:txBody>
          <a:bodyPr/>
          <a:lstStyle/>
          <a:p>
            <a:fld id="{9D195BCC-3514-4B1B-9C18-24F3D67EC549}" type="slidenum">
              <a:rPr lang="de-DE" smtClean="0"/>
              <a:t>31</a:t>
            </a:fld>
            <a:endParaRPr lang="de-DE"/>
          </a:p>
        </p:txBody>
      </p:sp>
      <p:sp>
        <p:nvSpPr>
          <p:cNvPr id="5" name="Text Placeholder 4">
            <a:extLst>
              <a:ext uri="{FF2B5EF4-FFF2-40B4-BE49-F238E27FC236}">
                <a16:creationId xmlns:a16="http://schemas.microsoft.com/office/drawing/2014/main" id="{4A0A157D-61E3-E7F2-1CAF-C2A497E2A715}"/>
              </a:ext>
            </a:extLst>
          </p:cNvPr>
          <p:cNvSpPr>
            <a:spLocks noGrp="1"/>
          </p:cNvSpPr>
          <p:nvPr>
            <p:ph type="body" sz="quarter" idx="14"/>
          </p:nvPr>
        </p:nvSpPr>
        <p:spPr>
          <a:xfrm>
            <a:off x="3687883" y="1538344"/>
            <a:ext cx="5202690" cy="3311525"/>
          </a:xfrm>
        </p:spPr>
        <p:txBody>
          <a:bodyPr/>
          <a:lstStyle/>
          <a:p>
            <a:r>
              <a:rPr lang="en-DE"/>
              <a:t>family of packages developed by RStudio/Posit</a:t>
            </a:r>
          </a:p>
          <a:p>
            <a:endParaRPr lang="en-DE"/>
          </a:p>
          <a:p>
            <a:r>
              <a:rPr lang="en-DE"/>
              <a:t>implement an own "dialect" of R</a:t>
            </a:r>
          </a:p>
          <a:p>
            <a:endParaRPr lang="en-DE"/>
          </a:p>
          <a:p>
            <a:r>
              <a:rPr lang="en-DE"/>
              <a:t>still fully compatible with base R, but adding more syntax possibilities</a:t>
            </a:r>
          </a:p>
        </p:txBody>
      </p:sp>
      <p:sp>
        <p:nvSpPr>
          <p:cNvPr id="6" name="Text Placeholder 5">
            <a:extLst>
              <a:ext uri="{FF2B5EF4-FFF2-40B4-BE49-F238E27FC236}">
                <a16:creationId xmlns:a16="http://schemas.microsoft.com/office/drawing/2014/main" id="{35DD04FD-7DA4-D2F3-A609-3B121D76CE73}"/>
              </a:ext>
            </a:extLst>
          </p:cNvPr>
          <p:cNvSpPr>
            <a:spLocks noGrp="1"/>
          </p:cNvSpPr>
          <p:nvPr>
            <p:ph type="body" sz="quarter" idx="15"/>
          </p:nvPr>
        </p:nvSpPr>
        <p:spPr/>
        <p:txBody>
          <a:bodyPr/>
          <a:lstStyle/>
          <a:p>
            <a:r>
              <a:rPr lang="en-DE"/>
              <a:t>What is the Tidyverse?</a:t>
            </a:r>
          </a:p>
        </p:txBody>
      </p:sp>
      <p:pic>
        <p:nvPicPr>
          <p:cNvPr id="7" name="Picture 6">
            <a:extLst>
              <a:ext uri="{FF2B5EF4-FFF2-40B4-BE49-F238E27FC236}">
                <a16:creationId xmlns:a16="http://schemas.microsoft.com/office/drawing/2014/main" id="{7AF45A61-6A36-D09B-68BC-D5D1CFAFAB15}"/>
              </a:ext>
            </a:extLst>
          </p:cNvPr>
          <p:cNvPicPr>
            <a:picLocks noChangeAspect="1"/>
          </p:cNvPicPr>
          <p:nvPr/>
        </p:nvPicPr>
        <p:blipFill rotWithShape="1">
          <a:blip r:embed="rId2"/>
          <a:srcRect t="6170"/>
          <a:stretch/>
        </p:blipFill>
        <p:spPr>
          <a:xfrm>
            <a:off x="372902" y="1717786"/>
            <a:ext cx="3314981" cy="2889013"/>
          </a:xfrm>
          <a:prstGeom prst="rect">
            <a:avLst/>
          </a:prstGeom>
        </p:spPr>
      </p:pic>
    </p:spTree>
    <p:extLst>
      <p:ext uri="{BB962C8B-B14F-4D97-AF65-F5344CB8AC3E}">
        <p14:creationId xmlns:p14="http://schemas.microsoft.com/office/powerpoint/2010/main" val="73273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61CE-789A-BFD2-9C3E-8B0318936412}"/>
              </a:ext>
            </a:extLst>
          </p:cNvPr>
          <p:cNvSpPr>
            <a:spLocks noGrp="1"/>
          </p:cNvSpPr>
          <p:nvPr>
            <p:ph type="title"/>
          </p:nvPr>
        </p:nvSpPr>
        <p:spPr/>
        <p:txBody>
          <a:bodyPr/>
          <a:lstStyle/>
          <a:p>
            <a:r>
              <a:rPr lang="en-DE"/>
              <a:t>Base R and Tidyverse</a:t>
            </a:r>
          </a:p>
        </p:txBody>
      </p:sp>
      <p:sp>
        <p:nvSpPr>
          <p:cNvPr id="3" name="Footer Placeholder 2">
            <a:extLst>
              <a:ext uri="{FF2B5EF4-FFF2-40B4-BE49-F238E27FC236}">
                <a16:creationId xmlns:a16="http://schemas.microsoft.com/office/drawing/2014/main" id="{F406CF91-CB9D-1460-871A-552EC475D52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6326A319-ED6C-B69E-C371-AFFE9F555DE8}"/>
              </a:ext>
            </a:extLst>
          </p:cNvPr>
          <p:cNvSpPr>
            <a:spLocks noGrp="1"/>
          </p:cNvSpPr>
          <p:nvPr>
            <p:ph type="sldNum" sz="quarter" idx="12"/>
          </p:nvPr>
        </p:nvSpPr>
        <p:spPr/>
        <p:txBody>
          <a:bodyPr/>
          <a:lstStyle/>
          <a:p>
            <a:fld id="{9D195BCC-3514-4B1B-9C18-24F3D67EC549}" type="slidenum">
              <a:rPr lang="de-DE" smtClean="0"/>
              <a:t>32</a:t>
            </a:fld>
            <a:endParaRPr lang="de-DE"/>
          </a:p>
        </p:txBody>
      </p:sp>
      <p:sp>
        <p:nvSpPr>
          <p:cNvPr id="5" name="Text Placeholder 4">
            <a:extLst>
              <a:ext uri="{FF2B5EF4-FFF2-40B4-BE49-F238E27FC236}">
                <a16:creationId xmlns:a16="http://schemas.microsoft.com/office/drawing/2014/main" id="{F71B9857-2198-5456-93D0-0963BC8D69C6}"/>
              </a:ext>
            </a:extLst>
          </p:cNvPr>
          <p:cNvSpPr>
            <a:spLocks noGrp="1"/>
          </p:cNvSpPr>
          <p:nvPr>
            <p:ph type="body" sz="quarter" idx="14"/>
          </p:nvPr>
        </p:nvSpPr>
        <p:spPr/>
        <p:txBody>
          <a:bodyPr/>
          <a:lstStyle/>
          <a:p>
            <a:r>
              <a:rPr lang="en-DE" sz="1800"/>
              <a:t>Pro:</a:t>
            </a:r>
          </a:p>
          <a:p>
            <a:pPr lvl="1"/>
            <a:r>
              <a:rPr lang="en-DE" sz="1600"/>
              <a:t>syntax is arguably more intuitive and cleaner once you get used to it (especially "piping"!)</a:t>
            </a:r>
          </a:p>
          <a:p>
            <a:pPr lvl="1"/>
            <a:r>
              <a:rPr lang="en-DE" sz="1600"/>
              <a:t>offers really neet functions for data wrangling</a:t>
            </a:r>
          </a:p>
          <a:p>
            <a:pPr lvl="1"/>
            <a:r>
              <a:rPr lang="en-DE" sz="1600"/>
              <a:t>ggplot2 offers great possibilities for visualization</a:t>
            </a:r>
          </a:p>
          <a:p>
            <a:pPr lvl="1"/>
            <a:r>
              <a:rPr lang="en-DE" sz="1600"/>
              <a:t>it is very widely used and many replies in forums rely on it</a:t>
            </a:r>
          </a:p>
          <a:p>
            <a:pPr lvl="1"/>
            <a:endParaRPr lang="en-DE" sz="1100"/>
          </a:p>
          <a:p>
            <a:r>
              <a:rPr lang="en-DE" sz="1800"/>
              <a:t>Cons:</a:t>
            </a:r>
          </a:p>
          <a:p>
            <a:pPr lvl="1"/>
            <a:r>
              <a:rPr lang="en-DE" sz="1600"/>
              <a:t>it is under very active development, some functions become deprecated or change their names </a:t>
            </a:r>
            <a:r>
              <a:rPr lang="en-DE" sz="1600">
                <a:sym typeface="Wingdings" pitchFamily="2" charset="2"/>
              </a:rPr>
              <a:t> problems for reproducibility</a:t>
            </a:r>
          </a:p>
          <a:p>
            <a:pPr lvl="1"/>
            <a:r>
              <a:rPr lang="en-DE" sz="1600">
                <a:sym typeface="Wingdings" pitchFamily="2" charset="2"/>
              </a:rPr>
              <a:t>can be a bit patronizing (although this can sometimes be a good thing)</a:t>
            </a:r>
          </a:p>
          <a:p>
            <a:pPr lvl="1"/>
            <a:r>
              <a:rPr lang="en-DE" sz="1600">
                <a:sym typeface="Wingdings" pitchFamily="2" charset="2"/>
              </a:rPr>
              <a:t>some things are ridiculously counterintuitive</a:t>
            </a:r>
            <a:endParaRPr lang="en-DE" sz="1600"/>
          </a:p>
        </p:txBody>
      </p:sp>
      <p:sp>
        <p:nvSpPr>
          <p:cNvPr id="6" name="Text Placeholder 5">
            <a:extLst>
              <a:ext uri="{FF2B5EF4-FFF2-40B4-BE49-F238E27FC236}">
                <a16:creationId xmlns:a16="http://schemas.microsoft.com/office/drawing/2014/main" id="{B8911BD7-30D5-D85F-534E-BA38832DC530}"/>
              </a:ext>
            </a:extLst>
          </p:cNvPr>
          <p:cNvSpPr>
            <a:spLocks noGrp="1"/>
          </p:cNvSpPr>
          <p:nvPr>
            <p:ph type="body" sz="quarter" idx="15"/>
          </p:nvPr>
        </p:nvSpPr>
        <p:spPr/>
        <p:txBody>
          <a:bodyPr/>
          <a:lstStyle/>
          <a:p>
            <a:r>
              <a:rPr lang="en-DE"/>
              <a:t>Pros and cons of the Tidyverse</a:t>
            </a:r>
          </a:p>
        </p:txBody>
      </p:sp>
    </p:spTree>
    <p:extLst>
      <p:ext uri="{BB962C8B-B14F-4D97-AF65-F5344CB8AC3E}">
        <p14:creationId xmlns:p14="http://schemas.microsoft.com/office/powerpoint/2010/main" val="2274247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84D2F-9B79-2DE3-5915-196BAAB2115E}"/>
              </a:ext>
            </a:extLst>
          </p:cNvPr>
          <p:cNvSpPr>
            <a:spLocks noGrp="1"/>
          </p:cNvSpPr>
          <p:nvPr>
            <p:ph type="title"/>
          </p:nvPr>
        </p:nvSpPr>
        <p:spPr/>
        <p:txBody>
          <a:bodyPr/>
          <a:lstStyle/>
          <a:p>
            <a:r>
              <a:rPr lang="en-DE"/>
              <a:t>Data wrangling and preprocessing</a:t>
            </a:r>
          </a:p>
        </p:txBody>
      </p:sp>
      <p:sp>
        <p:nvSpPr>
          <p:cNvPr id="3" name="Footer Placeholder 2">
            <a:extLst>
              <a:ext uri="{FF2B5EF4-FFF2-40B4-BE49-F238E27FC236}">
                <a16:creationId xmlns:a16="http://schemas.microsoft.com/office/drawing/2014/main" id="{D3106B09-6202-B4FF-6B61-6F98405B9B0D}"/>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FB0A5728-878E-27B8-E751-45359A66B077}"/>
              </a:ext>
            </a:extLst>
          </p:cNvPr>
          <p:cNvSpPr>
            <a:spLocks noGrp="1"/>
          </p:cNvSpPr>
          <p:nvPr>
            <p:ph type="sldNum" sz="quarter" idx="12"/>
          </p:nvPr>
        </p:nvSpPr>
        <p:spPr/>
        <p:txBody>
          <a:bodyPr/>
          <a:lstStyle/>
          <a:p>
            <a:pPr>
              <a:defRPr/>
            </a:pPr>
            <a:fld id="{9D195BCC-3514-4B1B-9C18-24F3D67EC549}" type="slidenum">
              <a:rPr lang="de-DE"/>
              <a:t>33</a:t>
            </a:fld>
            <a:endParaRPr lang="de-DE" dirty="0"/>
          </a:p>
        </p:txBody>
      </p:sp>
      <p:sp>
        <p:nvSpPr>
          <p:cNvPr id="5" name="Text Placeholder 4">
            <a:extLst>
              <a:ext uri="{FF2B5EF4-FFF2-40B4-BE49-F238E27FC236}">
                <a16:creationId xmlns:a16="http://schemas.microsoft.com/office/drawing/2014/main" id="{72B79514-F36F-C9DA-1EB7-7C467DE89AE0}"/>
              </a:ext>
            </a:extLst>
          </p:cNvPr>
          <p:cNvSpPr>
            <a:spLocks noGrp="1"/>
          </p:cNvSpPr>
          <p:nvPr>
            <p:ph type="body" sz="quarter" idx="14"/>
          </p:nvPr>
        </p:nvSpPr>
        <p:spPr/>
        <p:txBody>
          <a:bodyPr/>
          <a:lstStyle/>
          <a:p>
            <a:r>
              <a:rPr lang="en-GB" sz="2400"/>
              <a:t>Structuring</a:t>
            </a:r>
          </a:p>
          <a:p>
            <a:r>
              <a:rPr lang="en-GB" sz="2400"/>
              <a:t>Cleaning</a:t>
            </a:r>
          </a:p>
          <a:p>
            <a:r>
              <a:rPr lang="en-GB" sz="2400"/>
              <a:t>Validating</a:t>
            </a:r>
          </a:p>
          <a:p>
            <a:r>
              <a:rPr lang="en-GB" sz="2400"/>
              <a:t>Handling missing data (</a:t>
            </a:r>
            <a:r>
              <a:rPr lang="en-GB" sz="2400">
                <a:sym typeface="Wingdings" pitchFamily="2" charset="2"/>
              </a:rPr>
              <a:t> </a:t>
            </a:r>
            <a:r>
              <a:rPr lang="en-GB" sz="2400"/>
              <a:t>imputation)</a:t>
            </a:r>
          </a:p>
          <a:p>
            <a:r>
              <a:rPr lang="en-GB" sz="2400"/>
              <a:t>Merging data from different sources</a:t>
            </a:r>
          </a:p>
          <a:p>
            <a:r>
              <a:rPr lang="en-GB" sz="2400">
                <a:solidFill>
                  <a:schemeClr val="bg2">
                    <a:lumMod val="50000"/>
                  </a:schemeClr>
                </a:solidFill>
              </a:rPr>
              <a:t>Transforming variables (can also be seen as already part of the statictical analysis*)</a:t>
            </a:r>
          </a:p>
          <a:p>
            <a:pPr marL="0" indent="0">
              <a:buNone/>
            </a:pPr>
            <a:endParaRPr lang="en-GB" sz="1050">
              <a:solidFill>
                <a:schemeClr val="bg2">
                  <a:lumMod val="50000"/>
                </a:schemeClr>
              </a:solidFill>
            </a:endParaRPr>
          </a:p>
          <a:p>
            <a:pPr marL="0" indent="0">
              <a:buNone/>
            </a:pPr>
            <a:r>
              <a:rPr lang="en-GB" sz="1800"/>
              <a:t>*In fact, all these steps are, strictly speaking, part of the analysis!</a:t>
            </a:r>
            <a:endParaRPr lang="en-DE" sz="1600"/>
          </a:p>
        </p:txBody>
      </p:sp>
      <p:sp>
        <p:nvSpPr>
          <p:cNvPr id="6" name="Text Placeholder 5">
            <a:extLst>
              <a:ext uri="{FF2B5EF4-FFF2-40B4-BE49-F238E27FC236}">
                <a16:creationId xmlns:a16="http://schemas.microsoft.com/office/drawing/2014/main" id="{43061E69-839A-67C2-959E-0AA1275BAAB8}"/>
              </a:ext>
            </a:extLst>
          </p:cNvPr>
          <p:cNvSpPr>
            <a:spLocks noGrp="1"/>
          </p:cNvSpPr>
          <p:nvPr>
            <p:ph type="body" sz="quarter" idx="15"/>
          </p:nvPr>
        </p:nvSpPr>
        <p:spPr/>
        <p:txBody>
          <a:bodyPr/>
          <a:lstStyle/>
          <a:p>
            <a:r>
              <a:rPr lang="en-DE"/>
              <a:t>Steps</a:t>
            </a:r>
          </a:p>
        </p:txBody>
      </p:sp>
    </p:spTree>
    <p:extLst>
      <p:ext uri="{BB962C8B-B14F-4D97-AF65-F5344CB8AC3E}">
        <p14:creationId xmlns:p14="http://schemas.microsoft.com/office/powerpoint/2010/main" val="1550667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8AAC6-7087-9AE3-1C0D-6AE776D1C337}"/>
              </a:ext>
            </a:extLst>
          </p:cNvPr>
          <p:cNvSpPr>
            <a:spLocks noGrp="1"/>
          </p:cNvSpPr>
          <p:nvPr>
            <p:ph type="title"/>
          </p:nvPr>
        </p:nvSpPr>
        <p:spPr/>
        <p:txBody>
          <a:bodyPr/>
          <a:lstStyle/>
          <a:p>
            <a:r>
              <a:rPr lang="en-DE"/>
              <a:t>Dealing with dataframes</a:t>
            </a:r>
          </a:p>
        </p:txBody>
      </p:sp>
      <p:sp>
        <p:nvSpPr>
          <p:cNvPr id="3" name="Footer Placeholder 2">
            <a:extLst>
              <a:ext uri="{FF2B5EF4-FFF2-40B4-BE49-F238E27FC236}">
                <a16:creationId xmlns:a16="http://schemas.microsoft.com/office/drawing/2014/main" id="{CAF3F047-6AA7-C0E3-4FB4-58F5431E62C0}"/>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CC1E5DDF-43BC-CC3F-DC85-D2EE6B51EF95}"/>
              </a:ext>
            </a:extLst>
          </p:cNvPr>
          <p:cNvSpPr>
            <a:spLocks noGrp="1"/>
          </p:cNvSpPr>
          <p:nvPr>
            <p:ph type="sldNum" sz="quarter" idx="12"/>
          </p:nvPr>
        </p:nvSpPr>
        <p:spPr/>
        <p:txBody>
          <a:bodyPr/>
          <a:lstStyle/>
          <a:p>
            <a:pPr>
              <a:defRPr/>
            </a:pPr>
            <a:fld id="{9D195BCC-3514-4B1B-9C18-24F3D67EC549}" type="slidenum">
              <a:rPr lang="de-DE"/>
              <a:t>34</a:t>
            </a:fld>
            <a:endParaRPr lang="de-DE" dirty="0"/>
          </a:p>
        </p:txBody>
      </p:sp>
      <p:sp>
        <p:nvSpPr>
          <p:cNvPr id="5" name="Text Placeholder 4">
            <a:extLst>
              <a:ext uri="{FF2B5EF4-FFF2-40B4-BE49-F238E27FC236}">
                <a16:creationId xmlns:a16="http://schemas.microsoft.com/office/drawing/2014/main" id="{9889FBCC-989C-9388-E781-56A1518E7DAD}"/>
              </a:ext>
            </a:extLst>
          </p:cNvPr>
          <p:cNvSpPr>
            <a:spLocks noGrp="1"/>
          </p:cNvSpPr>
          <p:nvPr>
            <p:ph type="body" sz="quarter" idx="14"/>
          </p:nvPr>
        </p:nvSpPr>
        <p:spPr/>
        <p:txBody>
          <a:bodyPr/>
          <a:lstStyle/>
          <a:p>
            <a:r>
              <a:rPr lang="en-DE"/>
              <a:t>Commands for reading in spreadsheets:</a:t>
            </a:r>
          </a:p>
          <a:p>
            <a:endParaRPr lang="en-DE" sz="900"/>
          </a:p>
          <a:p>
            <a:pPr marL="0" indent="0">
              <a:buNone/>
            </a:pPr>
            <a:r>
              <a:rPr lang="en-DE"/>
              <a:t>CSV:		</a:t>
            </a:r>
            <a:r>
              <a:rPr lang="en-DE">
                <a:latin typeface="Courier New" panose="02070309020205020404" pitchFamily="49" charset="0"/>
                <a:cs typeface="Courier New" panose="02070309020205020404" pitchFamily="49" charset="0"/>
              </a:rPr>
              <a:t>readr::read_csv()</a:t>
            </a:r>
          </a:p>
          <a:p>
            <a:pPr marL="0" indent="0">
              <a:buNone/>
            </a:pPr>
            <a:r>
              <a:rPr lang="en-DE"/>
              <a:t>TSV etc.:	</a:t>
            </a:r>
            <a:r>
              <a:rPr lang="en-DE">
                <a:latin typeface="Courier New" panose="02070309020205020404" pitchFamily="49" charset="0"/>
                <a:cs typeface="Courier New" panose="02070309020205020404" pitchFamily="49" charset="0"/>
              </a:rPr>
              <a:t>readr::read_delim(delim="\t", ...)</a:t>
            </a:r>
          </a:p>
          <a:p>
            <a:pPr marL="0" indent="0">
              <a:buNone/>
            </a:pPr>
            <a:r>
              <a:rPr lang="en-DE"/>
              <a:t>Excel:		</a:t>
            </a:r>
            <a:r>
              <a:rPr lang="en-DE">
                <a:latin typeface="Courier New" panose="02070309020205020404" pitchFamily="49" charset="0"/>
                <a:cs typeface="Courier New" panose="02070309020205020404" pitchFamily="49" charset="0"/>
              </a:rPr>
              <a:t>readxl::read_xlsx()</a:t>
            </a:r>
          </a:p>
          <a:p>
            <a:pPr marL="0" indent="0">
              <a:buNone/>
            </a:pPr>
            <a:r>
              <a:rPr lang="en-DE"/>
              <a:t>plain text:	</a:t>
            </a:r>
            <a:r>
              <a:rPr lang="en-DE">
                <a:latin typeface="Courier New" panose="02070309020205020404" pitchFamily="49" charset="0"/>
                <a:cs typeface="Courier New" panose="02070309020205020404" pitchFamily="49" charset="0"/>
              </a:rPr>
              <a:t>readr::read_lines()</a:t>
            </a:r>
          </a:p>
          <a:p>
            <a:pPr marL="0" indent="0">
              <a:buNone/>
            </a:pPr>
            <a:r>
              <a:rPr lang="en-DE"/>
              <a:t>large files:	</a:t>
            </a:r>
            <a:r>
              <a:rPr lang="en-DE">
                <a:latin typeface="Courier New" panose="02070309020205020404" pitchFamily="49" charset="0"/>
                <a:cs typeface="Courier New" panose="02070309020205020404" pitchFamily="49" charset="0"/>
              </a:rPr>
              <a:t>vroom::vroom or datatable::data.table()</a:t>
            </a:r>
          </a:p>
          <a:p>
            <a:pPr marL="0" indent="0">
              <a:buNone/>
            </a:pPr>
            <a:endParaRPr lang="en-DE"/>
          </a:p>
          <a:p>
            <a:pPr marL="0" indent="0">
              <a:buNone/>
            </a:pPr>
            <a:endParaRPr lang="en-DE"/>
          </a:p>
          <a:p>
            <a:pPr marL="0" indent="0">
              <a:buNone/>
            </a:pPr>
            <a:endParaRPr lang="en-DE"/>
          </a:p>
          <a:p>
            <a:pPr marL="0" indent="0">
              <a:buNone/>
            </a:pPr>
            <a:endParaRPr lang="en-DE"/>
          </a:p>
        </p:txBody>
      </p:sp>
      <p:sp>
        <p:nvSpPr>
          <p:cNvPr id="6" name="Text Placeholder 5">
            <a:extLst>
              <a:ext uri="{FF2B5EF4-FFF2-40B4-BE49-F238E27FC236}">
                <a16:creationId xmlns:a16="http://schemas.microsoft.com/office/drawing/2014/main" id="{F50AB159-31EC-70F4-2B65-69A6AD2F9674}"/>
              </a:ext>
            </a:extLst>
          </p:cNvPr>
          <p:cNvSpPr>
            <a:spLocks noGrp="1"/>
          </p:cNvSpPr>
          <p:nvPr>
            <p:ph type="body" sz="quarter" idx="15"/>
          </p:nvPr>
        </p:nvSpPr>
        <p:spPr/>
        <p:txBody>
          <a:bodyPr/>
          <a:lstStyle/>
          <a:p>
            <a:r>
              <a:rPr lang="en-DE"/>
              <a:t>Reading in dataframes</a:t>
            </a:r>
          </a:p>
        </p:txBody>
      </p:sp>
      <p:sp>
        <p:nvSpPr>
          <p:cNvPr id="7" name="Oval 6">
            <a:extLst>
              <a:ext uri="{FF2B5EF4-FFF2-40B4-BE49-F238E27FC236}">
                <a16:creationId xmlns:a16="http://schemas.microsoft.com/office/drawing/2014/main" id="{727D397F-7F95-15AA-1C50-F24AA320CDCA}"/>
              </a:ext>
            </a:extLst>
          </p:cNvPr>
          <p:cNvSpPr/>
          <p:nvPr/>
        </p:nvSpPr>
        <p:spPr bwMode="auto">
          <a:xfrm>
            <a:off x="1979712" y="1764192"/>
            <a:ext cx="1512168" cy="22322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TextBox 7">
            <a:extLst>
              <a:ext uri="{FF2B5EF4-FFF2-40B4-BE49-F238E27FC236}">
                <a16:creationId xmlns:a16="http://schemas.microsoft.com/office/drawing/2014/main" id="{AD370478-1E39-8561-4540-E4B953FED88D}"/>
              </a:ext>
            </a:extLst>
          </p:cNvPr>
          <p:cNvSpPr txBox="1"/>
          <p:nvPr/>
        </p:nvSpPr>
        <p:spPr bwMode="auto">
          <a:xfrm>
            <a:off x="3006266" y="3895097"/>
            <a:ext cx="6101911" cy="923843"/>
          </a:xfrm>
          <a:prstGeom prst="rect">
            <a:avLst/>
          </a:prstGeom>
          <a:noFill/>
        </p:spPr>
        <p:txBody>
          <a:bodyPr wrap="square" rtlCol="0">
            <a:spAutoFit/>
          </a:bodyPr>
          <a:lstStyle/>
          <a:p>
            <a:r>
              <a:rPr lang="en-DE"/>
              <a:t>the stuff before :: refers to the </a:t>
            </a:r>
            <a:r>
              <a:rPr lang="en-DE" b="1"/>
              <a:t>packages </a:t>
            </a:r>
            <a:r>
              <a:rPr lang="en-DE"/>
              <a:t>to which these functions belong and can be omitted if you have loaded the packages via </a:t>
            </a:r>
            <a:r>
              <a:rPr lang="en-DE">
                <a:latin typeface="Courier New" panose="02070309020205020404" pitchFamily="49" charset="0"/>
                <a:cs typeface="Courier New" panose="02070309020205020404" pitchFamily="49" charset="0"/>
              </a:rPr>
              <a:t>library()</a:t>
            </a:r>
            <a:r>
              <a:rPr lang="en-DE"/>
              <a:t> or </a:t>
            </a:r>
            <a:r>
              <a:rPr lang="en-DE">
                <a:latin typeface="Courier New" panose="02070309020205020404" pitchFamily="49" charset="0"/>
                <a:cs typeface="Courier New" panose="02070309020205020404" pitchFamily="49" charset="0"/>
              </a:rPr>
              <a:t>require(). readr()</a:t>
            </a:r>
            <a:r>
              <a:rPr lang="en-DE"/>
              <a:t> is part of the tidyverse and is automatically loaded when you run </a:t>
            </a:r>
            <a:r>
              <a:rPr lang="en-DE">
                <a:latin typeface="Courier New" panose="02070309020205020404" pitchFamily="49" charset="0"/>
                <a:cs typeface="Courier New" panose="02070309020205020404" pitchFamily="49" charset="0"/>
              </a:rPr>
              <a:t>library(tidyverse)</a:t>
            </a:r>
          </a:p>
        </p:txBody>
      </p:sp>
    </p:spTree>
    <p:extLst>
      <p:ext uri="{BB962C8B-B14F-4D97-AF65-F5344CB8AC3E}">
        <p14:creationId xmlns:p14="http://schemas.microsoft.com/office/powerpoint/2010/main" val="3502342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A9B4F-C6FF-9A92-A6CE-7969DEB52746}"/>
              </a:ext>
            </a:extLst>
          </p:cNvPr>
          <p:cNvSpPr>
            <a:spLocks noGrp="1"/>
          </p:cNvSpPr>
          <p:nvPr>
            <p:ph type="title"/>
          </p:nvPr>
        </p:nvSpPr>
        <p:spPr/>
        <p:txBody>
          <a:bodyPr/>
          <a:lstStyle/>
          <a:p>
            <a:r>
              <a:rPr lang="en-DE"/>
              <a:t>Data wrangling</a:t>
            </a:r>
          </a:p>
        </p:txBody>
      </p:sp>
      <p:sp>
        <p:nvSpPr>
          <p:cNvPr id="3" name="Footer Placeholder 2">
            <a:extLst>
              <a:ext uri="{FF2B5EF4-FFF2-40B4-BE49-F238E27FC236}">
                <a16:creationId xmlns:a16="http://schemas.microsoft.com/office/drawing/2014/main" id="{61ABEC9F-F4F0-1042-3526-6F3970449A60}"/>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E3BF5D18-4181-E2E3-2F5E-4A4AB3B4BB73}"/>
              </a:ext>
            </a:extLst>
          </p:cNvPr>
          <p:cNvSpPr>
            <a:spLocks noGrp="1"/>
          </p:cNvSpPr>
          <p:nvPr>
            <p:ph type="sldNum" sz="quarter" idx="12"/>
          </p:nvPr>
        </p:nvSpPr>
        <p:spPr/>
        <p:txBody>
          <a:bodyPr/>
          <a:lstStyle/>
          <a:p>
            <a:fld id="{9D195BCC-3514-4B1B-9C18-24F3D67EC549}" type="slidenum">
              <a:rPr lang="de-DE" smtClean="0"/>
              <a:t>35</a:t>
            </a:fld>
            <a:endParaRPr lang="de-DE"/>
          </a:p>
        </p:txBody>
      </p:sp>
      <p:sp>
        <p:nvSpPr>
          <p:cNvPr id="5" name="Text Placeholder 4">
            <a:extLst>
              <a:ext uri="{FF2B5EF4-FFF2-40B4-BE49-F238E27FC236}">
                <a16:creationId xmlns:a16="http://schemas.microsoft.com/office/drawing/2014/main" id="{E31F5321-48BB-45FC-0DE7-BD204858669C}"/>
              </a:ext>
            </a:extLst>
          </p:cNvPr>
          <p:cNvSpPr>
            <a:spLocks noGrp="1"/>
          </p:cNvSpPr>
          <p:nvPr>
            <p:ph type="body" sz="quarter" idx="14"/>
          </p:nvPr>
        </p:nvSpPr>
        <p:spPr/>
        <p:txBody>
          <a:bodyPr/>
          <a:lstStyle/>
          <a:p>
            <a:pPr>
              <a:buFont typeface="Arial" panose="020B0604020202020204" pitchFamily="34" charset="0"/>
              <a:buChar char="•"/>
            </a:pPr>
            <a:r>
              <a:rPr lang="en-GB"/>
              <a:t>Use "tidy data": One variable per column</a:t>
            </a:r>
          </a:p>
          <a:p>
            <a:pPr>
              <a:buFont typeface="Arial" panose="020B0604020202020204" pitchFamily="34" charset="0"/>
              <a:buChar char="•"/>
            </a:pPr>
            <a:r>
              <a:rPr lang="en-GB"/>
              <a:t>One observation per row</a:t>
            </a:r>
          </a:p>
        </p:txBody>
      </p:sp>
      <p:sp>
        <p:nvSpPr>
          <p:cNvPr id="6" name="Text Placeholder 5">
            <a:extLst>
              <a:ext uri="{FF2B5EF4-FFF2-40B4-BE49-F238E27FC236}">
                <a16:creationId xmlns:a16="http://schemas.microsoft.com/office/drawing/2014/main" id="{7EA739F0-520A-4877-2E4C-C6666196E74E}"/>
              </a:ext>
            </a:extLst>
          </p:cNvPr>
          <p:cNvSpPr>
            <a:spLocks noGrp="1"/>
          </p:cNvSpPr>
          <p:nvPr>
            <p:ph type="body" sz="quarter" idx="15"/>
          </p:nvPr>
        </p:nvSpPr>
        <p:spPr/>
        <p:txBody>
          <a:bodyPr/>
          <a:lstStyle/>
          <a:p>
            <a:r>
              <a:rPr lang="en-DE"/>
              <a:t>"Tidy data"</a:t>
            </a:r>
          </a:p>
        </p:txBody>
      </p:sp>
      <p:pic>
        <p:nvPicPr>
          <p:cNvPr id="7" name="Picture 6">
            <a:extLst>
              <a:ext uri="{FF2B5EF4-FFF2-40B4-BE49-F238E27FC236}">
                <a16:creationId xmlns:a16="http://schemas.microsoft.com/office/drawing/2014/main" id="{2C5461CB-E898-A934-73A4-383706E354AA}"/>
              </a:ext>
            </a:extLst>
          </p:cNvPr>
          <p:cNvPicPr>
            <a:picLocks noChangeAspect="1"/>
          </p:cNvPicPr>
          <p:nvPr/>
        </p:nvPicPr>
        <p:blipFill>
          <a:blip r:embed="rId2"/>
          <a:stretch>
            <a:fillRect/>
          </a:stretch>
        </p:blipFill>
        <p:spPr>
          <a:xfrm>
            <a:off x="598923" y="2358901"/>
            <a:ext cx="7772400" cy="2021450"/>
          </a:xfrm>
          <a:prstGeom prst="rect">
            <a:avLst/>
          </a:prstGeom>
        </p:spPr>
      </p:pic>
    </p:spTree>
    <p:extLst>
      <p:ext uri="{BB962C8B-B14F-4D97-AF65-F5344CB8AC3E}">
        <p14:creationId xmlns:p14="http://schemas.microsoft.com/office/powerpoint/2010/main" val="2328880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46AA-24A4-9523-22D2-E86D4EF7D98B}"/>
              </a:ext>
            </a:extLst>
          </p:cNvPr>
          <p:cNvSpPr>
            <a:spLocks noGrp="1"/>
          </p:cNvSpPr>
          <p:nvPr>
            <p:ph type="title"/>
          </p:nvPr>
        </p:nvSpPr>
        <p:spPr/>
        <p:txBody>
          <a:bodyPr/>
          <a:lstStyle/>
          <a:p>
            <a:r>
              <a:rPr lang="en-DE"/>
              <a:t>"Long" vs. "wide" format</a:t>
            </a:r>
          </a:p>
        </p:txBody>
      </p:sp>
      <p:sp>
        <p:nvSpPr>
          <p:cNvPr id="3" name="Footer Placeholder 2">
            <a:extLst>
              <a:ext uri="{FF2B5EF4-FFF2-40B4-BE49-F238E27FC236}">
                <a16:creationId xmlns:a16="http://schemas.microsoft.com/office/drawing/2014/main" id="{C91434DC-51E2-B2E6-31A3-A90A267D5F8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EFEE114-3745-79A1-31CE-BDCB9EB3744C}"/>
              </a:ext>
            </a:extLst>
          </p:cNvPr>
          <p:cNvSpPr>
            <a:spLocks noGrp="1"/>
          </p:cNvSpPr>
          <p:nvPr>
            <p:ph type="sldNum" sz="quarter" idx="12"/>
          </p:nvPr>
        </p:nvSpPr>
        <p:spPr/>
        <p:txBody>
          <a:bodyPr/>
          <a:lstStyle/>
          <a:p>
            <a:fld id="{9D195BCC-3514-4B1B-9C18-24F3D67EC549}" type="slidenum">
              <a:rPr lang="de-DE" smtClean="0"/>
              <a:t>36</a:t>
            </a:fld>
            <a:endParaRPr lang="de-DE"/>
          </a:p>
        </p:txBody>
      </p:sp>
      <p:pic>
        <p:nvPicPr>
          <p:cNvPr id="7" name="Picture 6">
            <a:extLst>
              <a:ext uri="{FF2B5EF4-FFF2-40B4-BE49-F238E27FC236}">
                <a16:creationId xmlns:a16="http://schemas.microsoft.com/office/drawing/2014/main" id="{9EB7D919-8A32-4F1D-12E7-41750F0A194C}"/>
              </a:ext>
            </a:extLst>
          </p:cNvPr>
          <p:cNvPicPr>
            <a:picLocks noChangeAspect="1"/>
          </p:cNvPicPr>
          <p:nvPr/>
        </p:nvPicPr>
        <p:blipFill>
          <a:blip r:embed="rId2"/>
          <a:stretch>
            <a:fillRect/>
          </a:stretch>
        </p:blipFill>
        <p:spPr>
          <a:xfrm>
            <a:off x="204198" y="1399050"/>
            <a:ext cx="8671033" cy="2616035"/>
          </a:xfrm>
          <a:prstGeom prst="rect">
            <a:avLst/>
          </a:prstGeom>
        </p:spPr>
      </p:pic>
    </p:spTree>
    <p:extLst>
      <p:ext uri="{BB962C8B-B14F-4D97-AF65-F5344CB8AC3E}">
        <p14:creationId xmlns:p14="http://schemas.microsoft.com/office/powerpoint/2010/main" val="12651792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89C3B-1DE9-070D-352D-EC51629EFF1E}"/>
              </a:ext>
            </a:extLst>
          </p:cNvPr>
          <p:cNvSpPr>
            <a:spLocks noGrp="1"/>
          </p:cNvSpPr>
          <p:nvPr>
            <p:ph type="title"/>
          </p:nvPr>
        </p:nvSpPr>
        <p:spPr/>
        <p:txBody>
          <a:bodyPr/>
          <a:lstStyle/>
          <a:p>
            <a:r>
              <a:rPr lang="en-DE"/>
              <a:t>"Long" vs. "wide" format</a:t>
            </a:r>
          </a:p>
        </p:txBody>
      </p:sp>
      <p:sp>
        <p:nvSpPr>
          <p:cNvPr id="3" name="Footer Placeholder 2">
            <a:extLst>
              <a:ext uri="{FF2B5EF4-FFF2-40B4-BE49-F238E27FC236}">
                <a16:creationId xmlns:a16="http://schemas.microsoft.com/office/drawing/2014/main" id="{94980F74-2B13-C334-F452-56D649ADD793}"/>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9AB8D405-0628-1847-A8BE-3D0C86FDBFAA}"/>
              </a:ext>
            </a:extLst>
          </p:cNvPr>
          <p:cNvSpPr>
            <a:spLocks noGrp="1"/>
          </p:cNvSpPr>
          <p:nvPr>
            <p:ph type="sldNum" sz="quarter" idx="12"/>
          </p:nvPr>
        </p:nvSpPr>
        <p:spPr/>
        <p:txBody>
          <a:bodyPr/>
          <a:lstStyle/>
          <a:p>
            <a:pPr>
              <a:defRPr/>
            </a:pPr>
            <a:fld id="{9D195BCC-3514-4B1B-9C18-24F3D67EC549}" type="slidenum">
              <a:rPr lang="de-DE"/>
              <a:t>37</a:t>
            </a:fld>
            <a:endParaRPr lang="de-DE" dirty="0"/>
          </a:p>
        </p:txBody>
      </p:sp>
      <p:sp>
        <p:nvSpPr>
          <p:cNvPr id="5" name="Text Placeholder 4">
            <a:extLst>
              <a:ext uri="{FF2B5EF4-FFF2-40B4-BE49-F238E27FC236}">
                <a16:creationId xmlns:a16="http://schemas.microsoft.com/office/drawing/2014/main" id="{DFA84351-705B-5175-AD12-6DDF0EF07C89}"/>
              </a:ext>
            </a:extLst>
          </p:cNvPr>
          <p:cNvSpPr>
            <a:spLocks noGrp="1"/>
          </p:cNvSpPr>
          <p:nvPr>
            <p:ph type="body" sz="quarter" idx="14"/>
          </p:nvPr>
        </p:nvSpPr>
        <p:spPr/>
        <p:txBody>
          <a:bodyPr/>
          <a:lstStyle/>
          <a:p>
            <a:r>
              <a:rPr lang="en-DE"/>
              <a:t>If necessary, data can be converted from "long" to "wide" format using the pivot_wider() and pivot_longer() functions from the tidyverse family of packages.</a:t>
            </a:r>
          </a:p>
          <a:p>
            <a:endParaRPr lang="en-DE"/>
          </a:p>
          <a:p>
            <a:r>
              <a:rPr lang="en-DE"/>
              <a:t>(They may not be 100% intuitive but with a bit of trail and error they work really well!)</a:t>
            </a:r>
          </a:p>
        </p:txBody>
      </p:sp>
      <p:sp>
        <p:nvSpPr>
          <p:cNvPr id="6" name="Text Placeholder 5">
            <a:extLst>
              <a:ext uri="{FF2B5EF4-FFF2-40B4-BE49-F238E27FC236}">
                <a16:creationId xmlns:a16="http://schemas.microsoft.com/office/drawing/2014/main" id="{F066E5CA-5597-1222-E10C-9BF4518AF5D7}"/>
              </a:ext>
            </a:extLst>
          </p:cNvPr>
          <p:cNvSpPr>
            <a:spLocks noGrp="1"/>
          </p:cNvSpPr>
          <p:nvPr>
            <p:ph type="body" sz="quarter" idx="15"/>
          </p:nvPr>
        </p:nvSpPr>
        <p:spPr/>
        <p:txBody>
          <a:bodyPr/>
          <a:lstStyle/>
          <a:p>
            <a:r>
              <a:rPr lang="en-DE"/>
              <a:t>From long to wide format</a:t>
            </a:r>
          </a:p>
        </p:txBody>
      </p:sp>
    </p:spTree>
    <p:extLst>
      <p:ext uri="{BB962C8B-B14F-4D97-AF65-F5344CB8AC3E}">
        <p14:creationId xmlns:p14="http://schemas.microsoft.com/office/powerpoint/2010/main" val="1549692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D1A6-8DDB-A3A4-39B1-1445D46CC850}"/>
              </a:ext>
            </a:extLst>
          </p:cNvPr>
          <p:cNvSpPr>
            <a:spLocks noGrp="1"/>
          </p:cNvSpPr>
          <p:nvPr>
            <p:ph type="title"/>
          </p:nvPr>
        </p:nvSpPr>
        <p:spPr/>
        <p:txBody>
          <a:bodyPr/>
          <a:lstStyle/>
          <a:p>
            <a:r>
              <a:rPr lang="en-DE"/>
              <a:t>"Long" vs. "wide" format</a:t>
            </a:r>
          </a:p>
        </p:txBody>
      </p:sp>
      <p:sp>
        <p:nvSpPr>
          <p:cNvPr id="3" name="Footer Placeholder 2">
            <a:extLst>
              <a:ext uri="{FF2B5EF4-FFF2-40B4-BE49-F238E27FC236}">
                <a16:creationId xmlns:a16="http://schemas.microsoft.com/office/drawing/2014/main" id="{FC59CC91-D16E-9491-4BF0-C7A9EB2B139F}"/>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E4E9AD4E-A5AB-5030-0FCD-1F1D31D2EC42}"/>
              </a:ext>
            </a:extLst>
          </p:cNvPr>
          <p:cNvSpPr>
            <a:spLocks noGrp="1"/>
          </p:cNvSpPr>
          <p:nvPr>
            <p:ph type="sldNum" sz="quarter" idx="12"/>
          </p:nvPr>
        </p:nvSpPr>
        <p:spPr/>
        <p:txBody>
          <a:bodyPr/>
          <a:lstStyle/>
          <a:p>
            <a:pPr>
              <a:defRPr/>
            </a:pPr>
            <a:fld id="{9D195BCC-3514-4B1B-9C18-24F3D67EC549}" type="slidenum">
              <a:rPr lang="de-DE"/>
              <a:t>38</a:t>
            </a:fld>
            <a:endParaRPr lang="de-DE" dirty="0"/>
          </a:p>
        </p:txBody>
      </p:sp>
      <p:sp>
        <p:nvSpPr>
          <p:cNvPr id="5" name="Text Placeholder 4">
            <a:extLst>
              <a:ext uri="{FF2B5EF4-FFF2-40B4-BE49-F238E27FC236}">
                <a16:creationId xmlns:a16="http://schemas.microsoft.com/office/drawing/2014/main" id="{A1794319-20DB-E346-A354-02591370AFC4}"/>
              </a:ext>
            </a:extLst>
          </p:cNvPr>
          <p:cNvSpPr>
            <a:spLocks noGrp="1"/>
          </p:cNvSpPr>
          <p:nvPr>
            <p:ph type="body" sz="quarter" idx="14"/>
          </p:nvPr>
        </p:nvSpPr>
        <p:spPr/>
        <p:txBody>
          <a:bodyPr/>
          <a:lstStyle/>
          <a:p>
            <a:r>
              <a:rPr lang="en-DE"/>
              <a:t>Read the dataset fake_RT_data.xlsx using readxl::read_xlsx</a:t>
            </a:r>
          </a:p>
          <a:p>
            <a:r>
              <a:rPr lang="en-DE"/>
              <a:t>Use the pivot_longer() command to transform the dataset in a longer format:</a:t>
            </a:r>
          </a:p>
        </p:txBody>
      </p:sp>
      <p:sp>
        <p:nvSpPr>
          <p:cNvPr id="6" name="Text Placeholder 5">
            <a:extLst>
              <a:ext uri="{FF2B5EF4-FFF2-40B4-BE49-F238E27FC236}">
                <a16:creationId xmlns:a16="http://schemas.microsoft.com/office/drawing/2014/main" id="{7685E39A-738D-86B6-B6D9-550D69A53B26}"/>
              </a:ext>
            </a:extLst>
          </p:cNvPr>
          <p:cNvSpPr>
            <a:spLocks noGrp="1"/>
          </p:cNvSpPr>
          <p:nvPr>
            <p:ph type="body" sz="quarter" idx="15"/>
          </p:nvPr>
        </p:nvSpPr>
        <p:spPr/>
        <p:txBody>
          <a:bodyPr/>
          <a:lstStyle/>
          <a:p>
            <a:r>
              <a:rPr lang="en-DE"/>
              <a:t>Hands-on example...</a:t>
            </a:r>
          </a:p>
        </p:txBody>
      </p:sp>
      <p:pic>
        <p:nvPicPr>
          <p:cNvPr id="7" name="Picture 6">
            <a:extLst>
              <a:ext uri="{FF2B5EF4-FFF2-40B4-BE49-F238E27FC236}">
                <a16:creationId xmlns:a16="http://schemas.microsoft.com/office/drawing/2014/main" id="{8D408D19-5D97-038B-C674-EA926DB61ABF}"/>
              </a:ext>
            </a:extLst>
          </p:cNvPr>
          <p:cNvPicPr>
            <a:picLocks noChangeAspect="1"/>
          </p:cNvPicPr>
          <p:nvPr/>
        </p:nvPicPr>
        <p:blipFill>
          <a:blip r:embed="rId2"/>
          <a:stretch>
            <a:fillRect/>
          </a:stretch>
        </p:blipFill>
        <p:spPr>
          <a:xfrm>
            <a:off x="2333005" y="2524213"/>
            <a:ext cx="4477990" cy="4723359"/>
          </a:xfrm>
          <a:prstGeom prst="rect">
            <a:avLst/>
          </a:prstGeom>
        </p:spPr>
      </p:pic>
    </p:spTree>
    <p:extLst>
      <p:ext uri="{BB962C8B-B14F-4D97-AF65-F5344CB8AC3E}">
        <p14:creationId xmlns:p14="http://schemas.microsoft.com/office/powerpoint/2010/main" val="31197726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0B9C3-5D05-1B22-977B-B76B25642A2B}"/>
              </a:ext>
            </a:extLst>
          </p:cNvPr>
          <p:cNvSpPr>
            <a:spLocks noGrp="1"/>
          </p:cNvSpPr>
          <p:nvPr>
            <p:ph type="title"/>
          </p:nvPr>
        </p:nvSpPr>
        <p:spPr/>
        <p:txBody>
          <a:bodyPr/>
          <a:lstStyle/>
          <a:p>
            <a:r>
              <a:rPr lang="en-DE"/>
              <a:t>Dealing with dataframes</a:t>
            </a:r>
          </a:p>
        </p:txBody>
      </p:sp>
      <p:sp>
        <p:nvSpPr>
          <p:cNvPr id="3" name="Footer Placeholder 2">
            <a:extLst>
              <a:ext uri="{FF2B5EF4-FFF2-40B4-BE49-F238E27FC236}">
                <a16:creationId xmlns:a16="http://schemas.microsoft.com/office/drawing/2014/main" id="{FB52143C-BF7A-A87D-C636-148F684BE91A}"/>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983F54FA-8C6D-3FBC-9F95-AE5B46C8324F}"/>
              </a:ext>
            </a:extLst>
          </p:cNvPr>
          <p:cNvSpPr>
            <a:spLocks noGrp="1"/>
          </p:cNvSpPr>
          <p:nvPr>
            <p:ph type="sldNum" sz="quarter" idx="12"/>
          </p:nvPr>
        </p:nvSpPr>
        <p:spPr/>
        <p:txBody>
          <a:bodyPr/>
          <a:lstStyle/>
          <a:p>
            <a:pPr>
              <a:defRPr/>
            </a:pPr>
            <a:fld id="{9D195BCC-3514-4B1B-9C18-24F3D67EC549}" type="slidenum">
              <a:rPr lang="de-DE"/>
              <a:t>39</a:t>
            </a:fld>
            <a:endParaRPr lang="de-DE" dirty="0"/>
          </a:p>
        </p:txBody>
      </p:sp>
      <p:sp>
        <p:nvSpPr>
          <p:cNvPr id="5" name="Text Placeholder 4">
            <a:extLst>
              <a:ext uri="{FF2B5EF4-FFF2-40B4-BE49-F238E27FC236}">
                <a16:creationId xmlns:a16="http://schemas.microsoft.com/office/drawing/2014/main" id="{9986796D-5C50-5B53-65C2-396FE74608F1}"/>
              </a:ext>
            </a:extLst>
          </p:cNvPr>
          <p:cNvSpPr>
            <a:spLocks noGrp="1"/>
          </p:cNvSpPr>
          <p:nvPr>
            <p:ph type="body" sz="quarter" idx="14"/>
          </p:nvPr>
        </p:nvSpPr>
        <p:spPr/>
        <p:txBody>
          <a:bodyPr/>
          <a:lstStyle/>
          <a:p>
            <a:r>
              <a:rPr lang="en-DE"/>
              <a:t>In many cases we want to </a:t>
            </a:r>
            <a:r>
              <a:rPr lang="en-DE" b="1"/>
              <a:t>combine </a:t>
            </a:r>
            <a:r>
              <a:rPr lang="en-DE"/>
              <a:t>dataframes, e.g. because one dataframe contains metadata pertaining to the other dataframe</a:t>
            </a:r>
          </a:p>
          <a:p>
            <a:r>
              <a:rPr lang="en-DE"/>
              <a:t>Example: We have one file with corpus data, with one column specifying the author, and one file with birth and death dates of each author crawled from the German National Library and/or Wikipedia</a:t>
            </a:r>
          </a:p>
          <a:p>
            <a:r>
              <a:rPr lang="en-DE"/>
              <a:t>We can combine the dataframes using dplyr's </a:t>
            </a:r>
            <a:r>
              <a:rPr lang="en-DE" i="1"/>
              <a:t>join() </a:t>
            </a:r>
            <a:r>
              <a:rPr lang="en-DE"/>
              <a:t>commands.</a:t>
            </a:r>
          </a:p>
        </p:txBody>
      </p:sp>
      <p:sp>
        <p:nvSpPr>
          <p:cNvPr id="6" name="Text Placeholder 5">
            <a:extLst>
              <a:ext uri="{FF2B5EF4-FFF2-40B4-BE49-F238E27FC236}">
                <a16:creationId xmlns:a16="http://schemas.microsoft.com/office/drawing/2014/main" id="{3CFE5952-C84E-866A-C3AD-9338ADBCEC2D}"/>
              </a:ext>
            </a:extLst>
          </p:cNvPr>
          <p:cNvSpPr>
            <a:spLocks noGrp="1"/>
          </p:cNvSpPr>
          <p:nvPr>
            <p:ph type="body" sz="quarter" idx="15"/>
          </p:nvPr>
        </p:nvSpPr>
        <p:spPr/>
        <p:txBody>
          <a:bodyPr/>
          <a:lstStyle/>
          <a:p>
            <a:r>
              <a:rPr lang="en-DE"/>
              <a:t>Merging multiple dataframes</a:t>
            </a:r>
          </a:p>
        </p:txBody>
      </p:sp>
    </p:spTree>
    <p:extLst>
      <p:ext uri="{BB962C8B-B14F-4D97-AF65-F5344CB8AC3E}">
        <p14:creationId xmlns:p14="http://schemas.microsoft.com/office/powerpoint/2010/main" val="94239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803E2-5FFB-7E2E-273B-6A31897D26F3}"/>
              </a:ext>
            </a:extLst>
          </p:cNvPr>
          <p:cNvSpPr>
            <a:spLocks noGrp="1"/>
          </p:cNvSpPr>
          <p:nvPr>
            <p:ph type="title"/>
          </p:nvPr>
        </p:nvSpPr>
        <p:spPr/>
        <p:txBody>
          <a:bodyPr/>
          <a:lstStyle/>
          <a:p>
            <a:r>
              <a:rPr lang="en-DE"/>
              <a:t>Introduction</a:t>
            </a:r>
          </a:p>
        </p:txBody>
      </p:sp>
      <p:sp>
        <p:nvSpPr>
          <p:cNvPr id="3" name="Footer Placeholder 2">
            <a:extLst>
              <a:ext uri="{FF2B5EF4-FFF2-40B4-BE49-F238E27FC236}">
                <a16:creationId xmlns:a16="http://schemas.microsoft.com/office/drawing/2014/main" id="{D8337864-B0ED-2784-6E5D-A3132585B0F8}"/>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7C71CB25-B7C9-F7E5-29CC-E1D3D00A90C7}"/>
              </a:ext>
            </a:extLst>
          </p:cNvPr>
          <p:cNvSpPr>
            <a:spLocks noGrp="1"/>
          </p:cNvSpPr>
          <p:nvPr>
            <p:ph type="sldNum" sz="quarter" idx="12"/>
          </p:nvPr>
        </p:nvSpPr>
        <p:spPr/>
        <p:txBody>
          <a:bodyPr/>
          <a:lstStyle/>
          <a:p>
            <a:pPr>
              <a:defRPr/>
            </a:pPr>
            <a:fld id="{9D195BCC-3514-4B1B-9C18-24F3D67EC549}" type="slidenum">
              <a:rPr lang="de-DE"/>
              <a:t>4</a:t>
            </a:fld>
            <a:endParaRPr lang="de-DE" dirty="0"/>
          </a:p>
        </p:txBody>
      </p:sp>
      <p:sp>
        <p:nvSpPr>
          <p:cNvPr id="5" name="Text Placeholder 4">
            <a:extLst>
              <a:ext uri="{FF2B5EF4-FFF2-40B4-BE49-F238E27FC236}">
                <a16:creationId xmlns:a16="http://schemas.microsoft.com/office/drawing/2014/main" id="{30C32136-7B25-6781-355E-42A95F9B4584}"/>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32DC533F-BE6A-7A22-9DAC-D1ECC7351818}"/>
              </a:ext>
            </a:extLst>
          </p:cNvPr>
          <p:cNvSpPr>
            <a:spLocks noGrp="1"/>
          </p:cNvSpPr>
          <p:nvPr>
            <p:ph type="body" sz="quarter" idx="15"/>
          </p:nvPr>
        </p:nvSpPr>
        <p:spPr/>
        <p:txBody>
          <a:bodyPr/>
          <a:lstStyle/>
          <a:p>
            <a:r>
              <a:rPr lang="en-DE"/>
              <a:t>Who am I? Who are you?</a:t>
            </a:r>
          </a:p>
        </p:txBody>
      </p:sp>
      <p:pic>
        <p:nvPicPr>
          <p:cNvPr id="1026" name="Picture 2" descr="Free license identity label vector">
            <a:extLst>
              <a:ext uri="{FF2B5EF4-FFF2-40B4-BE49-F238E27FC236}">
                <a16:creationId xmlns:a16="http://schemas.microsoft.com/office/drawing/2014/main" id="{75B32247-2DC4-646D-58BF-446FB80AC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997" y="1758500"/>
            <a:ext cx="4676006" cy="288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13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E0322-83CF-FE1E-4624-D427F1364846}"/>
              </a:ext>
            </a:extLst>
          </p:cNvPr>
          <p:cNvSpPr>
            <a:spLocks noGrp="1"/>
          </p:cNvSpPr>
          <p:nvPr>
            <p:ph type="title"/>
          </p:nvPr>
        </p:nvSpPr>
        <p:spPr/>
        <p:txBody>
          <a:bodyPr/>
          <a:lstStyle/>
          <a:p>
            <a:r>
              <a:rPr lang="en-DE"/>
              <a:t>Dealing with dataframes</a:t>
            </a:r>
          </a:p>
        </p:txBody>
      </p:sp>
      <p:sp>
        <p:nvSpPr>
          <p:cNvPr id="3" name="Footer Placeholder 2">
            <a:extLst>
              <a:ext uri="{FF2B5EF4-FFF2-40B4-BE49-F238E27FC236}">
                <a16:creationId xmlns:a16="http://schemas.microsoft.com/office/drawing/2014/main" id="{B7855568-46F7-853D-994A-2093A81DE6D8}"/>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DD3C87B6-FA0C-E013-DF6A-F7AC6386B144}"/>
              </a:ext>
            </a:extLst>
          </p:cNvPr>
          <p:cNvSpPr>
            <a:spLocks noGrp="1"/>
          </p:cNvSpPr>
          <p:nvPr>
            <p:ph type="sldNum" sz="quarter" idx="12"/>
          </p:nvPr>
        </p:nvSpPr>
        <p:spPr/>
        <p:txBody>
          <a:bodyPr/>
          <a:lstStyle/>
          <a:p>
            <a:pPr>
              <a:defRPr/>
            </a:pPr>
            <a:fld id="{9D195BCC-3514-4B1B-9C18-24F3D67EC549}" type="slidenum">
              <a:rPr lang="de-DE"/>
              <a:t>40</a:t>
            </a:fld>
            <a:endParaRPr lang="de-DE" dirty="0"/>
          </a:p>
        </p:txBody>
      </p:sp>
      <p:sp>
        <p:nvSpPr>
          <p:cNvPr id="5" name="Text Placeholder 4">
            <a:extLst>
              <a:ext uri="{FF2B5EF4-FFF2-40B4-BE49-F238E27FC236}">
                <a16:creationId xmlns:a16="http://schemas.microsoft.com/office/drawing/2014/main" id="{84A01DBA-BBA3-E108-9D61-A55AC09CADE3}"/>
              </a:ext>
            </a:extLst>
          </p:cNvPr>
          <p:cNvSpPr>
            <a:spLocks noGrp="1"/>
          </p:cNvSpPr>
          <p:nvPr>
            <p:ph type="body" sz="quarter" idx="14"/>
          </p:nvPr>
        </p:nvSpPr>
        <p:spPr/>
        <p:txBody>
          <a:bodyPr/>
          <a:lstStyle/>
          <a:p>
            <a:r>
              <a:rPr lang="en-DE"/>
              <a:t>...</a:t>
            </a:r>
          </a:p>
        </p:txBody>
      </p:sp>
      <p:sp>
        <p:nvSpPr>
          <p:cNvPr id="6" name="Text Placeholder 5">
            <a:extLst>
              <a:ext uri="{FF2B5EF4-FFF2-40B4-BE49-F238E27FC236}">
                <a16:creationId xmlns:a16="http://schemas.microsoft.com/office/drawing/2014/main" id="{4E908778-1C2E-C4AD-88CE-A126FC89CB6C}"/>
              </a:ext>
            </a:extLst>
          </p:cNvPr>
          <p:cNvSpPr>
            <a:spLocks noGrp="1"/>
          </p:cNvSpPr>
          <p:nvPr>
            <p:ph type="body" sz="quarter" idx="15"/>
          </p:nvPr>
        </p:nvSpPr>
        <p:spPr/>
        <p:txBody>
          <a:bodyPr/>
          <a:lstStyle/>
          <a:p>
            <a:r>
              <a:rPr lang="en-DE"/>
              <a:t>Hands-on task</a:t>
            </a:r>
          </a:p>
        </p:txBody>
      </p:sp>
    </p:spTree>
    <p:extLst>
      <p:ext uri="{BB962C8B-B14F-4D97-AF65-F5344CB8AC3E}">
        <p14:creationId xmlns:p14="http://schemas.microsoft.com/office/powerpoint/2010/main" val="3055739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99820-E569-531E-0A4B-2BACF3922913}"/>
              </a:ext>
            </a:extLst>
          </p:cNvPr>
          <p:cNvSpPr>
            <a:spLocks noGrp="1"/>
          </p:cNvSpPr>
          <p:nvPr>
            <p:ph type="ctrTitle"/>
          </p:nvPr>
        </p:nvSpPr>
        <p:spPr/>
        <p:txBody>
          <a:bodyPr/>
          <a:lstStyle/>
          <a:p>
            <a:r>
              <a:rPr lang="en-DE"/>
              <a:t>Basics of ggplot</a:t>
            </a:r>
          </a:p>
        </p:txBody>
      </p:sp>
      <p:sp>
        <p:nvSpPr>
          <p:cNvPr id="3" name="Subtitle 2">
            <a:extLst>
              <a:ext uri="{FF2B5EF4-FFF2-40B4-BE49-F238E27FC236}">
                <a16:creationId xmlns:a16="http://schemas.microsoft.com/office/drawing/2014/main" id="{F5297557-1809-2EA7-E967-7B89E6D76F65}"/>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217232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05D81-C811-42F1-9994-3FF0FDAD9756}"/>
              </a:ext>
            </a:extLst>
          </p:cNvPr>
          <p:cNvSpPr>
            <a:spLocks noGrp="1"/>
          </p:cNvSpPr>
          <p:nvPr>
            <p:ph type="title"/>
          </p:nvPr>
        </p:nvSpPr>
        <p:spPr/>
        <p:txBody>
          <a:bodyPr/>
          <a:lstStyle/>
          <a:p>
            <a:r>
              <a:rPr lang="en-DE"/>
              <a:t>ggplot</a:t>
            </a:r>
          </a:p>
        </p:txBody>
      </p:sp>
      <p:sp>
        <p:nvSpPr>
          <p:cNvPr id="3" name="Footer Placeholder 2">
            <a:extLst>
              <a:ext uri="{FF2B5EF4-FFF2-40B4-BE49-F238E27FC236}">
                <a16:creationId xmlns:a16="http://schemas.microsoft.com/office/drawing/2014/main" id="{5E9A41D5-C329-660C-B74F-346B89355488}"/>
              </a:ext>
            </a:extLst>
          </p:cNvPr>
          <p:cNvSpPr>
            <a:spLocks noGrp="1"/>
          </p:cNvSpPr>
          <p:nvPr>
            <p:ph type="ftr" sz="quarter" idx="11"/>
          </p:nvPr>
        </p:nvSpPr>
        <p:spPr/>
        <p:txBody>
          <a:bodyPr/>
          <a:lstStyle/>
          <a:p>
            <a:r>
              <a:rPr lang="de-DE"/>
              <a:t>(Wickham et al. 2023)</a:t>
            </a:r>
          </a:p>
        </p:txBody>
      </p:sp>
      <p:sp>
        <p:nvSpPr>
          <p:cNvPr id="4" name="Slide Number Placeholder 3">
            <a:extLst>
              <a:ext uri="{FF2B5EF4-FFF2-40B4-BE49-F238E27FC236}">
                <a16:creationId xmlns:a16="http://schemas.microsoft.com/office/drawing/2014/main" id="{1AB7163B-7E94-1A57-AD8F-1AC188376C95}"/>
              </a:ext>
            </a:extLst>
          </p:cNvPr>
          <p:cNvSpPr>
            <a:spLocks noGrp="1"/>
          </p:cNvSpPr>
          <p:nvPr>
            <p:ph type="sldNum" sz="quarter" idx="12"/>
          </p:nvPr>
        </p:nvSpPr>
        <p:spPr/>
        <p:txBody>
          <a:bodyPr/>
          <a:lstStyle/>
          <a:p>
            <a:fld id="{9D195BCC-3514-4B1B-9C18-24F3D67EC549}" type="slidenum">
              <a:rPr lang="de-DE" smtClean="0"/>
              <a:t>42</a:t>
            </a:fld>
            <a:endParaRPr lang="de-DE"/>
          </a:p>
        </p:txBody>
      </p:sp>
      <p:sp>
        <p:nvSpPr>
          <p:cNvPr id="5" name="Text Placeholder 4">
            <a:extLst>
              <a:ext uri="{FF2B5EF4-FFF2-40B4-BE49-F238E27FC236}">
                <a16:creationId xmlns:a16="http://schemas.microsoft.com/office/drawing/2014/main" id="{33697FD0-B04B-8D64-07F8-CACF34FDAEFA}"/>
              </a:ext>
            </a:extLst>
          </p:cNvPr>
          <p:cNvSpPr>
            <a:spLocks noGrp="1"/>
          </p:cNvSpPr>
          <p:nvPr>
            <p:ph type="body" sz="quarter" idx="14"/>
          </p:nvPr>
        </p:nvSpPr>
        <p:spPr>
          <a:xfrm>
            <a:off x="521550" y="1545752"/>
            <a:ext cx="4914546" cy="3311525"/>
          </a:xfrm>
        </p:spPr>
        <p:txBody>
          <a:bodyPr/>
          <a:lstStyle/>
          <a:p>
            <a:r>
              <a:rPr lang="en-DE"/>
              <a:t>A ggplot consists of three components</a:t>
            </a:r>
          </a:p>
          <a:p>
            <a:endParaRPr lang="en-DE"/>
          </a:p>
          <a:p>
            <a:pPr lvl="1"/>
            <a:r>
              <a:rPr lang="en-DE"/>
              <a:t>the </a:t>
            </a:r>
            <a:r>
              <a:rPr lang="en-DE" b="1"/>
              <a:t>data,</a:t>
            </a:r>
            <a:endParaRPr lang="en-DE"/>
          </a:p>
          <a:p>
            <a:pPr lvl="1"/>
            <a:r>
              <a:rPr lang="en-DE"/>
              <a:t>a set of </a:t>
            </a:r>
            <a:r>
              <a:rPr lang="en-DE" b="1"/>
              <a:t>aesthetic mappings</a:t>
            </a:r>
            <a:r>
              <a:rPr lang="en-DE"/>
              <a:t>,</a:t>
            </a:r>
          </a:p>
          <a:p>
            <a:pPr lvl="1"/>
            <a:r>
              <a:rPr lang="en-DE"/>
              <a:t>at least one </a:t>
            </a:r>
            <a:r>
              <a:rPr lang="en-DE" b="1"/>
              <a:t>layer </a:t>
            </a:r>
            <a:r>
              <a:rPr lang="en-DE"/>
              <a:t>(usually created with the geom function) describing how to render each observation.</a:t>
            </a:r>
          </a:p>
        </p:txBody>
      </p:sp>
      <p:sp>
        <p:nvSpPr>
          <p:cNvPr id="6" name="Text Placeholder 5">
            <a:extLst>
              <a:ext uri="{FF2B5EF4-FFF2-40B4-BE49-F238E27FC236}">
                <a16:creationId xmlns:a16="http://schemas.microsoft.com/office/drawing/2014/main" id="{CA434807-0BA7-1448-9174-4A910C701674}"/>
              </a:ext>
            </a:extLst>
          </p:cNvPr>
          <p:cNvSpPr>
            <a:spLocks noGrp="1"/>
          </p:cNvSpPr>
          <p:nvPr>
            <p:ph type="body" sz="quarter" idx="15"/>
          </p:nvPr>
        </p:nvSpPr>
        <p:spPr/>
        <p:txBody>
          <a:bodyPr/>
          <a:lstStyle/>
          <a:p>
            <a:r>
              <a:rPr lang="en-DE"/>
              <a:t>The syntax of ggplot</a:t>
            </a:r>
          </a:p>
        </p:txBody>
      </p:sp>
      <p:pic>
        <p:nvPicPr>
          <p:cNvPr id="7" name="Picture 6">
            <a:extLst>
              <a:ext uri="{FF2B5EF4-FFF2-40B4-BE49-F238E27FC236}">
                <a16:creationId xmlns:a16="http://schemas.microsoft.com/office/drawing/2014/main" id="{ED6B71FF-5487-331A-6C6D-0C3900166774}"/>
              </a:ext>
            </a:extLst>
          </p:cNvPr>
          <p:cNvPicPr>
            <a:picLocks noChangeAspect="1"/>
          </p:cNvPicPr>
          <p:nvPr/>
        </p:nvPicPr>
        <p:blipFill>
          <a:blip r:embed="rId2"/>
          <a:stretch>
            <a:fillRect/>
          </a:stretch>
        </p:blipFill>
        <p:spPr>
          <a:xfrm>
            <a:off x="5638866" y="2286893"/>
            <a:ext cx="3429000" cy="2336800"/>
          </a:xfrm>
          <a:prstGeom prst="rect">
            <a:avLst/>
          </a:prstGeom>
        </p:spPr>
      </p:pic>
    </p:spTree>
    <p:extLst>
      <p:ext uri="{BB962C8B-B14F-4D97-AF65-F5344CB8AC3E}">
        <p14:creationId xmlns:p14="http://schemas.microsoft.com/office/powerpoint/2010/main" val="17473331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D80BA-D142-8E28-BFDF-1F2599E04F48}"/>
              </a:ext>
            </a:extLst>
          </p:cNvPr>
          <p:cNvSpPr>
            <a:spLocks noGrp="1"/>
          </p:cNvSpPr>
          <p:nvPr>
            <p:ph type="title"/>
          </p:nvPr>
        </p:nvSpPr>
        <p:spPr/>
        <p:txBody>
          <a:bodyPr/>
          <a:lstStyle/>
          <a:p>
            <a:endParaRPr lang="en-DE"/>
          </a:p>
        </p:txBody>
      </p:sp>
      <p:sp>
        <p:nvSpPr>
          <p:cNvPr id="3" name="Footer Placeholder 2">
            <a:extLst>
              <a:ext uri="{FF2B5EF4-FFF2-40B4-BE49-F238E27FC236}">
                <a16:creationId xmlns:a16="http://schemas.microsoft.com/office/drawing/2014/main" id="{3E12744F-0F93-0D43-A5F7-37881851E61F}"/>
              </a:ext>
            </a:extLst>
          </p:cNvPr>
          <p:cNvSpPr>
            <a:spLocks noGrp="1"/>
          </p:cNvSpPr>
          <p:nvPr>
            <p:ph type="ftr" sz="quarter" idx="11"/>
          </p:nvPr>
        </p:nvSpPr>
        <p:spPr/>
        <p:txBody>
          <a:bodyPr/>
          <a:lstStyle/>
          <a:p>
            <a:r>
              <a:rPr lang="de-DE"/>
              <a:t>https://www.geeksforgeeks.org/data-visualization-with-r-and-ggplot2/</a:t>
            </a:r>
          </a:p>
        </p:txBody>
      </p:sp>
      <p:sp>
        <p:nvSpPr>
          <p:cNvPr id="4" name="Slide Number Placeholder 3">
            <a:extLst>
              <a:ext uri="{FF2B5EF4-FFF2-40B4-BE49-F238E27FC236}">
                <a16:creationId xmlns:a16="http://schemas.microsoft.com/office/drawing/2014/main" id="{B0F768CC-28D3-2FC3-003B-E9BF3C50237D}"/>
              </a:ext>
            </a:extLst>
          </p:cNvPr>
          <p:cNvSpPr>
            <a:spLocks noGrp="1"/>
          </p:cNvSpPr>
          <p:nvPr>
            <p:ph type="sldNum" sz="quarter" idx="12"/>
          </p:nvPr>
        </p:nvSpPr>
        <p:spPr/>
        <p:txBody>
          <a:bodyPr/>
          <a:lstStyle/>
          <a:p>
            <a:fld id="{9D195BCC-3514-4B1B-9C18-24F3D67EC549}" type="slidenum">
              <a:rPr lang="de-DE" smtClean="0"/>
              <a:t>43</a:t>
            </a:fld>
            <a:endParaRPr lang="de-DE"/>
          </a:p>
        </p:txBody>
      </p:sp>
      <p:sp>
        <p:nvSpPr>
          <p:cNvPr id="5" name="Text Placeholder 4">
            <a:extLst>
              <a:ext uri="{FF2B5EF4-FFF2-40B4-BE49-F238E27FC236}">
                <a16:creationId xmlns:a16="http://schemas.microsoft.com/office/drawing/2014/main" id="{D23D2E5D-57A0-2EE7-DD84-8359AF8C7ACA}"/>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CE5425AF-F93C-5C88-BBF7-393FC8AA26A5}"/>
              </a:ext>
            </a:extLst>
          </p:cNvPr>
          <p:cNvSpPr>
            <a:spLocks noGrp="1"/>
          </p:cNvSpPr>
          <p:nvPr>
            <p:ph type="body" sz="quarter" idx="15"/>
          </p:nvPr>
        </p:nvSpPr>
        <p:spPr/>
        <p:txBody>
          <a:bodyPr/>
          <a:lstStyle/>
          <a:p>
            <a:endParaRPr lang="en-DE"/>
          </a:p>
        </p:txBody>
      </p:sp>
      <p:pic>
        <p:nvPicPr>
          <p:cNvPr id="2050" name="Picture 2">
            <a:extLst>
              <a:ext uri="{FF2B5EF4-FFF2-40B4-BE49-F238E27FC236}">
                <a16:creationId xmlns:a16="http://schemas.microsoft.com/office/drawing/2014/main" id="{4F0681FC-4F1E-8229-33EA-A0B901FC6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8925"/>
            <a:ext cx="9144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519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E27C-2590-532A-73AD-F8287A29A787}"/>
              </a:ext>
            </a:extLst>
          </p:cNvPr>
          <p:cNvSpPr>
            <a:spLocks noGrp="1"/>
          </p:cNvSpPr>
          <p:nvPr>
            <p:ph type="title"/>
          </p:nvPr>
        </p:nvSpPr>
        <p:spPr/>
        <p:txBody>
          <a:bodyPr/>
          <a:lstStyle/>
          <a:p>
            <a:r>
              <a:rPr lang="en-DE"/>
              <a:t>ggplot</a:t>
            </a:r>
          </a:p>
        </p:txBody>
      </p:sp>
      <p:sp>
        <p:nvSpPr>
          <p:cNvPr id="3" name="Footer Placeholder 2">
            <a:extLst>
              <a:ext uri="{FF2B5EF4-FFF2-40B4-BE49-F238E27FC236}">
                <a16:creationId xmlns:a16="http://schemas.microsoft.com/office/drawing/2014/main" id="{193F845B-416E-4642-167D-EAC1E83D5298}"/>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BE38C574-FEBA-DDA3-0F6B-6B2526A5257E}"/>
              </a:ext>
            </a:extLst>
          </p:cNvPr>
          <p:cNvSpPr>
            <a:spLocks noGrp="1"/>
          </p:cNvSpPr>
          <p:nvPr>
            <p:ph type="sldNum" sz="quarter" idx="12"/>
          </p:nvPr>
        </p:nvSpPr>
        <p:spPr/>
        <p:txBody>
          <a:bodyPr/>
          <a:lstStyle/>
          <a:p>
            <a:pPr>
              <a:defRPr/>
            </a:pPr>
            <a:fld id="{9D195BCC-3514-4B1B-9C18-24F3D67EC549}" type="slidenum">
              <a:rPr lang="de-DE"/>
              <a:t>44</a:t>
            </a:fld>
            <a:endParaRPr lang="de-DE" dirty="0"/>
          </a:p>
        </p:txBody>
      </p:sp>
      <p:sp>
        <p:nvSpPr>
          <p:cNvPr id="5" name="Text Placeholder 4">
            <a:extLst>
              <a:ext uri="{FF2B5EF4-FFF2-40B4-BE49-F238E27FC236}">
                <a16:creationId xmlns:a16="http://schemas.microsoft.com/office/drawing/2014/main" id="{9F8904EF-598D-EC68-AF8D-34933D754DF8}"/>
              </a:ext>
            </a:extLst>
          </p:cNvPr>
          <p:cNvSpPr>
            <a:spLocks noGrp="1"/>
          </p:cNvSpPr>
          <p:nvPr>
            <p:ph type="body" sz="quarter" idx="14"/>
          </p:nvPr>
        </p:nvSpPr>
        <p:spPr/>
        <p:txBody>
          <a:bodyPr/>
          <a:lstStyle/>
          <a:p>
            <a:r>
              <a:rPr lang="en-DE"/>
              <a:t>A ggplot is built </a:t>
            </a:r>
            <a:r>
              <a:rPr lang="en-DE" b="1"/>
              <a:t>layer by layer</a:t>
            </a:r>
            <a:endParaRPr lang="en-DE"/>
          </a:p>
          <a:p>
            <a:r>
              <a:rPr lang="en-DE"/>
              <a:t>We start out with the </a:t>
            </a:r>
            <a:r>
              <a:rPr lang="en-DE" b="1"/>
              <a:t>data</a:t>
            </a:r>
            <a:r>
              <a:rPr lang="en-DE"/>
              <a:t> and the </a:t>
            </a:r>
            <a:r>
              <a:rPr lang="en-DE" b="1"/>
              <a:t>aesthetic mappings</a:t>
            </a:r>
            <a:endParaRPr lang="en-DE"/>
          </a:p>
          <a:p>
            <a:r>
              <a:rPr lang="en-DE"/>
              <a:t>Basic syntax:</a:t>
            </a:r>
          </a:p>
          <a:p>
            <a:pPr marL="0" indent="0">
              <a:buNone/>
            </a:pPr>
            <a:r>
              <a:rPr lang="en-DE">
                <a:latin typeface="Courier New" panose="02070309020205020404" pitchFamily="49" charset="0"/>
                <a:cs typeface="Courier New" panose="02070309020205020404" pitchFamily="49" charset="0"/>
              </a:rPr>
              <a:t>p &lt;- ggplot(data, aes(x = ..., y = ..., group = ...))</a:t>
            </a:r>
          </a:p>
          <a:p>
            <a:r>
              <a:rPr lang="en-DE"/>
              <a:t>We specify the </a:t>
            </a:r>
            <a:r>
              <a:rPr lang="en-DE" b="1"/>
              <a:t>geometric objects </a:t>
            </a:r>
            <a:r>
              <a:rPr lang="en-DE"/>
              <a:t>to plot, e.g.</a:t>
            </a:r>
          </a:p>
          <a:p>
            <a:pPr marL="0" indent="0">
              <a:buNone/>
            </a:pPr>
            <a:r>
              <a:rPr lang="en-DE">
                <a:latin typeface="Courier New" panose="02070309020205020404" pitchFamily="49" charset="0"/>
                <a:cs typeface="Courier New" panose="02070309020205020404" pitchFamily="49" charset="0"/>
              </a:rPr>
              <a:t>p &lt;- p + geom_line() # lineplot</a:t>
            </a:r>
          </a:p>
          <a:p>
            <a:r>
              <a:rPr lang="en-DE"/>
              <a:t>Optional: We customize the </a:t>
            </a:r>
            <a:r>
              <a:rPr lang="en-DE" b="1"/>
              <a:t>scales </a:t>
            </a:r>
            <a:r>
              <a:rPr lang="en-DE"/>
              <a:t>(position, color, size) and/or change the </a:t>
            </a:r>
            <a:r>
              <a:rPr lang="en-DE" b="1"/>
              <a:t>theme </a:t>
            </a:r>
            <a:r>
              <a:rPr lang="en-DE"/>
              <a:t>of the plot</a:t>
            </a:r>
          </a:p>
          <a:p>
            <a:pPr marL="0" indent="0">
              <a:buNone/>
            </a:pPr>
            <a:r>
              <a:rPr lang="en-DE">
                <a:latin typeface="Courier New" panose="02070309020205020404" pitchFamily="49" charset="0"/>
                <a:cs typeface="Courier New" panose="02070309020205020404" pitchFamily="49" charset="0"/>
              </a:rPr>
              <a:t>p &lt;- p + scale_color_grey() + theme_minimal()</a:t>
            </a:r>
          </a:p>
          <a:p>
            <a:endParaRPr lang="en-DE"/>
          </a:p>
          <a:p>
            <a:endParaRPr lang="en-DE">
              <a:latin typeface="Courier New" panose="02070309020205020404" pitchFamily="49" charset="0"/>
              <a:cs typeface="Courier New" panose="02070309020205020404" pitchFamily="49" charset="0"/>
            </a:endParaRPr>
          </a:p>
        </p:txBody>
      </p:sp>
      <p:sp>
        <p:nvSpPr>
          <p:cNvPr id="6" name="Text Placeholder 5">
            <a:extLst>
              <a:ext uri="{FF2B5EF4-FFF2-40B4-BE49-F238E27FC236}">
                <a16:creationId xmlns:a16="http://schemas.microsoft.com/office/drawing/2014/main" id="{BFB8E21E-5A34-1A07-ADA6-31510D647ABE}"/>
              </a:ext>
            </a:extLst>
          </p:cNvPr>
          <p:cNvSpPr>
            <a:spLocks noGrp="1"/>
          </p:cNvSpPr>
          <p:nvPr>
            <p:ph type="body" sz="quarter" idx="15"/>
          </p:nvPr>
        </p:nvSpPr>
        <p:spPr/>
        <p:txBody>
          <a:bodyPr/>
          <a:lstStyle/>
          <a:p>
            <a:r>
              <a:rPr lang="en-DE"/>
              <a:t>Creating a ggplot</a:t>
            </a:r>
          </a:p>
        </p:txBody>
      </p:sp>
    </p:spTree>
    <p:extLst>
      <p:ext uri="{BB962C8B-B14F-4D97-AF65-F5344CB8AC3E}">
        <p14:creationId xmlns:p14="http://schemas.microsoft.com/office/powerpoint/2010/main" val="1589330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2F98-3FF4-78EF-A287-65224B8DEEBE}"/>
              </a:ext>
            </a:extLst>
          </p:cNvPr>
          <p:cNvSpPr>
            <a:spLocks noGrp="1"/>
          </p:cNvSpPr>
          <p:nvPr>
            <p:ph type="title"/>
          </p:nvPr>
        </p:nvSpPr>
        <p:spPr/>
        <p:txBody>
          <a:bodyPr/>
          <a:lstStyle/>
          <a:p>
            <a:r>
              <a:rPr lang="en-DE"/>
              <a:t>ggplot</a:t>
            </a:r>
          </a:p>
        </p:txBody>
      </p:sp>
      <p:sp>
        <p:nvSpPr>
          <p:cNvPr id="3" name="Footer Placeholder 2">
            <a:extLst>
              <a:ext uri="{FF2B5EF4-FFF2-40B4-BE49-F238E27FC236}">
                <a16:creationId xmlns:a16="http://schemas.microsoft.com/office/drawing/2014/main" id="{26C891E4-0EA4-F355-602A-A7F4BAF3931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75B3422-0426-A829-80ED-7296F5B2D902}"/>
              </a:ext>
            </a:extLst>
          </p:cNvPr>
          <p:cNvSpPr>
            <a:spLocks noGrp="1"/>
          </p:cNvSpPr>
          <p:nvPr>
            <p:ph type="sldNum" sz="quarter" idx="12"/>
          </p:nvPr>
        </p:nvSpPr>
        <p:spPr/>
        <p:txBody>
          <a:bodyPr/>
          <a:lstStyle/>
          <a:p>
            <a:fld id="{9D195BCC-3514-4B1B-9C18-24F3D67EC549}" type="slidenum">
              <a:rPr lang="de-DE" smtClean="0"/>
              <a:t>45</a:t>
            </a:fld>
            <a:endParaRPr lang="de-DE"/>
          </a:p>
        </p:txBody>
      </p:sp>
      <p:sp>
        <p:nvSpPr>
          <p:cNvPr id="5" name="Text Placeholder 4">
            <a:extLst>
              <a:ext uri="{FF2B5EF4-FFF2-40B4-BE49-F238E27FC236}">
                <a16:creationId xmlns:a16="http://schemas.microsoft.com/office/drawing/2014/main" id="{03498A3D-FBA1-CAF6-BE0D-3AB95EE18C73}"/>
              </a:ext>
            </a:extLst>
          </p:cNvPr>
          <p:cNvSpPr>
            <a:spLocks noGrp="1"/>
          </p:cNvSpPr>
          <p:nvPr>
            <p:ph type="body" sz="quarter" idx="14"/>
          </p:nvPr>
        </p:nvSpPr>
        <p:spPr/>
        <p:txBody>
          <a:bodyPr/>
          <a:lstStyle/>
          <a:p>
            <a:r>
              <a:rPr lang="en-DE" b="1"/>
              <a:t>First step: generating fake data</a:t>
            </a:r>
          </a:p>
          <a:p>
            <a:pPr marL="0" indent="0">
              <a:buNone/>
            </a:pPr>
            <a:r>
              <a:rPr lang="en-DE"/>
              <a:t>Try to create a dataframe with two columns x and y, with x containing the numbers from 1 to 100 and y 100 normally-distributed random numbers (</a:t>
            </a:r>
            <a:r>
              <a:rPr lang="en-DE">
                <a:latin typeface="Courier New" panose="02070309020205020404" pitchFamily="49" charset="0"/>
                <a:cs typeface="Courier New" panose="02070309020205020404" pitchFamily="49" charset="0"/>
              </a:rPr>
              <a:t>rnorm(100)</a:t>
            </a:r>
            <a:r>
              <a:rPr lang="en-DE"/>
              <a:t>).</a:t>
            </a:r>
          </a:p>
          <a:p>
            <a:endParaRPr lang="en-DE"/>
          </a:p>
          <a:p>
            <a:r>
              <a:rPr lang="en-DE" b="1"/>
              <a:t>Second step: visualizing the data</a:t>
            </a:r>
          </a:p>
          <a:p>
            <a:pPr marL="0" indent="0">
              <a:buNone/>
            </a:pPr>
            <a:r>
              <a:rPr lang="en-DE"/>
              <a:t>Plot x against y using base R first and then using ggplot.</a:t>
            </a:r>
          </a:p>
          <a:p>
            <a:pPr marL="0" indent="0">
              <a:buNone/>
            </a:pPr>
            <a:endParaRPr lang="en-DE"/>
          </a:p>
          <a:p>
            <a:r>
              <a:rPr lang="en-DE" b="1"/>
              <a:t>Third step: customizing the plot</a:t>
            </a:r>
          </a:p>
          <a:p>
            <a:pPr marL="0" indent="0">
              <a:buNone/>
            </a:pPr>
            <a:r>
              <a:rPr lang="en-DE"/>
              <a:t>Play around with different scale configurations and themes.</a:t>
            </a:r>
          </a:p>
          <a:p>
            <a:endParaRPr lang="en-DE"/>
          </a:p>
        </p:txBody>
      </p:sp>
      <p:sp>
        <p:nvSpPr>
          <p:cNvPr id="6" name="Text Placeholder 5">
            <a:extLst>
              <a:ext uri="{FF2B5EF4-FFF2-40B4-BE49-F238E27FC236}">
                <a16:creationId xmlns:a16="http://schemas.microsoft.com/office/drawing/2014/main" id="{A55AB2ED-7C57-0CD6-3852-FC50BD86ED1E}"/>
              </a:ext>
            </a:extLst>
          </p:cNvPr>
          <p:cNvSpPr>
            <a:spLocks noGrp="1"/>
          </p:cNvSpPr>
          <p:nvPr>
            <p:ph type="body" sz="quarter" idx="15"/>
          </p:nvPr>
        </p:nvSpPr>
        <p:spPr/>
        <p:txBody>
          <a:bodyPr/>
          <a:lstStyle/>
          <a:p>
            <a:r>
              <a:rPr lang="en-DE"/>
              <a:t>A basic ggplot</a:t>
            </a:r>
          </a:p>
        </p:txBody>
      </p:sp>
    </p:spTree>
    <p:extLst>
      <p:ext uri="{BB962C8B-B14F-4D97-AF65-F5344CB8AC3E}">
        <p14:creationId xmlns:p14="http://schemas.microsoft.com/office/powerpoint/2010/main" val="3291397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7E92C-8003-8FD3-5C0B-157414E2A08F}"/>
              </a:ext>
            </a:extLst>
          </p:cNvPr>
          <p:cNvSpPr>
            <a:spLocks noGrp="1"/>
          </p:cNvSpPr>
          <p:nvPr>
            <p:ph type="title"/>
          </p:nvPr>
        </p:nvSpPr>
        <p:spPr/>
        <p:txBody>
          <a:bodyPr/>
          <a:lstStyle/>
          <a:p>
            <a:r>
              <a:rPr lang="en-DE"/>
              <a:t>What kinds of geoms exist?</a:t>
            </a:r>
          </a:p>
        </p:txBody>
      </p:sp>
      <p:sp>
        <p:nvSpPr>
          <p:cNvPr id="3" name="Footer Placeholder 2">
            <a:extLst>
              <a:ext uri="{FF2B5EF4-FFF2-40B4-BE49-F238E27FC236}">
                <a16:creationId xmlns:a16="http://schemas.microsoft.com/office/drawing/2014/main" id="{54CFF989-5C2F-CB6E-C89F-C1839E4EFA80}"/>
              </a:ext>
            </a:extLst>
          </p:cNvPr>
          <p:cNvSpPr>
            <a:spLocks noGrp="1"/>
          </p:cNvSpPr>
          <p:nvPr>
            <p:ph type="ftr" sz="quarter" idx="11"/>
          </p:nvPr>
        </p:nvSpPr>
        <p:spPr/>
        <p:txBody>
          <a:bodyPr/>
          <a:lstStyle/>
          <a:p>
            <a:r>
              <a:rPr lang="de-DE"/>
              <a:t>https://ouyanglab.com/covid19dataviz/ggplot2.html</a:t>
            </a:r>
          </a:p>
        </p:txBody>
      </p:sp>
      <p:sp>
        <p:nvSpPr>
          <p:cNvPr id="4" name="Slide Number Placeholder 3">
            <a:extLst>
              <a:ext uri="{FF2B5EF4-FFF2-40B4-BE49-F238E27FC236}">
                <a16:creationId xmlns:a16="http://schemas.microsoft.com/office/drawing/2014/main" id="{5461BA54-B58F-E51D-C4DA-F23C23C8E78B}"/>
              </a:ext>
            </a:extLst>
          </p:cNvPr>
          <p:cNvSpPr>
            <a:spLocks noGrp="1"/>
          </p:cNvSpPr>
          <p:nvPr>
            <p:ph type="sldNum" sz="quarter" idx="12"/>
          </p:nvPr>
        </p:nvSpPr>
        <p:spPr/>
        <p:txBody>
          <a:bodyPr/>
          <a:lstStyle/>
          <a:p>
            <a:fld id="{9D195BCC-3514-4B1B-9C18-24F3D67EC549}" type="slidenum">
              <a:rPr lang="de-DE" smtClean="0"/>
              <a:t>46</a:t>
            </a:fld>
            <a:endParaRPr lang="de-DE"/>
          </a:p>
        </p:txBody>
      </p:sp>
      <p:sp>
        <p:nvSpPr>
          <p:cNvPr id="5" name="Text Placeholder 4">
            <a:extLst>
              <a:ext uri="{FF2B5EF4-FFF2-40B4-BE49-F238E27FC236}">
                <a16:creationId xmlns:a16="http://schemas.microsoft.com/office/drawing/2014/main" id="{2C21E40F-7D13-AD9F-ECAD-A4BC3336719B}"/>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05CDA9DC-6889-B120-B8BD-30ADC4784943}"/>
              </a:ext>
            </a:extLst>
          </p:cNvPr>
          <p:cNvSpPr>
            <a:spLocks noGrp="1"/>
          </p:cNvSpPr>
          <p:nvPr>
            <p:ph type="body" sz="quarter" idx="15"/>
          </p:nvPr>
        </p:nvSpPr>
        <p:spPr/>
        <p:txBody>
          <a:bodyPr/>
          <a:lstStyle/>
          <a:p>
            <a:endParaRPr lang="en-DE"/>
          </a:p>
        </p:txBody>
      </p:sp>
      <p:pic>
        <p:nvPicPr>
          <p:cNvPr id="3074" name="Picture 2" descr="Different types of plot (known as geom in ggplot2) can be used depending on the structure of the data, namely the number of variables and whether the variables are discrete or continuous.">
            <a:extLst>
              <a:ext uri="{FF2B5EF4-FFF2-40B4-BE49-F238E27FC236}">
                <a16:creationId xmlns:a16="http://schemas.microsoft.com/office/drawing/2014/main" id="{7532C996-D024-8310-0BAC-DF699CFE8C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547" y="91779"/>
            <a:ext cx="7244605" cy="4744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699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55FBC-F920-36E8-2185-AE0316A1E1F8}"/>
              </a:ext>
            </a:extLst>
          </p:cNvPr>
          <p:cNvSpPr>
            <a:spLocks noGrp="1"/>
          </p:cNvSpPr>
          <p:nvPr>
            <p:ph type="title"/>
          </p:nvPr>
        </p:nvSpPr>
        <p:spPr/>
        <p:txBody>
          <a:bodyPr/>
          <a:lstStyle/>
          <a:p>
            <a:r>
              <a:rPr lang="en-DE"/>
              <a:t>Plot types</a:t>
            </a:r>
          </a:p>
        </p:txBody>
      </p:sp>
      <p:sp>
        <p:nvSpPr>
          <p:cNvPr id="3" name="Footer Placeholder 2">
            <a:extLst>
              <a:ext uri="{FF2B5EF4-FFF2-40B4-BE49-F238E27FC236}">
                <a16:creationId xmlns:a16="http://schemas.microsoft.com/office/drawing/2014/main" id="{6A55D9CB-01FB-ABE6-BD6F-53B2D33A148C}"/>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40A02817-4AE9-BE1B-811B-ED95071A3D6D}"/>
              </a:ext>
            </a:extLst>
          </p:cNvPr>
          <p:cNvSpPr>
            <a:spLocks noGrp="1"/>
          </p:cNvSpPr>
          <p:nvPr>
            <p:ph type="sldNum" sz="quarter" idx="12"/>
          </p:nvPr>
        </p:nvSpPr>
        <p:spPr/>
        <p:txBody>
          <a:bodyPr/>
          <a:lstStyle/>
          <a:p>
            <a:pPr>
              <a:defRPr/>
            </a:pPr>
            <a:fld id="{9D195BCC-3514-4B1B-9C18-24F3D67EC549}" type="slidenum">
              <a:rPr lang="de-DE"/>
              <a:t>47</a:t>
            </a:fld>
            <a:endParaRPr lang="de-DE" dirty="0"/>
          </a:p>
        </p:txBody>
      </p:sp>
      <p:sp>
        <p:nvSpPr>
          <p:cNvPr id="5" name="Text Placeholder 4">
            <a:extLst>
              <a:ext uri="{FF2B5EF4-FFF2-40B4-BE49-F238E27FC236}">
                <a16:creationId xmlns:a16="http://schemas.microsoft.com/office/drawing/2014/main" id="{9BE5612B-52D4-A04B-D13B-040C66A59163}"/>
              </a:ext>
            </a:extLst>
          </p:cNvPr>
          <p:cNvSpPr>
            <a:spLocks noGrp="1"/>
          </p:cNvSpPr>
          <p:nvPr>
            <p:ph type="body" sz="quarter" idx="14"/>
          </p:nvPr>
        </p:nvSpPr>
        <p:spPr>
          <a:xfrm>
            <a:off x="521550" y="1545752"/>
            <a:ext cx="7002778" cy="3311524"/>
          </a:xfrm>
        </p:spPr>
        <p:txBody>
          <a:bodyPr/>
          <a:lstStyle/>
          <a:p>
            <a:r>
              <a:rPr lang="en-DE" sz="1800" b="1"/>
              <a:t>Scatterplots</a:t>
            </a:r>
          </a:p>
          <a:p>
            <a:pPr lvl="1">
              <a:buFont typeface="Arial" panose="020B0604020202020204" pitchFamily="34" charset="0"/>
              <a:buChar char="•"/>
            </a:pPr>
            <a:r>
              <a:rPr lang="en-GB" sz="1600"/>
              <a:t>show / explore correlations between two variables</a:t>
            </a:r>
          </a:p>
          <a:p>
            <a:pPr lvl="1">
              <a:buFont typeface="Arial" panose="020B0604020202020204" pitchFamily="34" charset="0"/>
              <a:buChar char="•"/>
            </a:pPr>
            <a:r>
              <a:rPr lang="en-GB" sz="1600"/>
              <a:t>metric data on both the x- and the y-axis</a:t>
            </a:r>
          </a:p>
          <a:p>
            <a:r>
              <a:rPr lang="en-DE" sz="1800" b="1"/>
              <a:t>Line plots</a:t>
            </a:r>
          </a:p>
          <a:p>
            <a:pPr lvl="1">
              <a:buFont typeface="Arial" panose="020B0604020202020204" pitchFamily="34" charset="0"/>
              <a:buChar char="•"/>
            </a:pPr>
            <a:r>
              <a:rPr lang="en-GB" sz="1600"/>
              <a:t>Lineplots are useful for showing e.g. change over time</a:t>
            </a:r>
          </a:p>
          <a:p>
            <a:pPr lvl="1">
              <a:buFont typeface="Arial" panose="020B0604020202020204" pitchFamily="34" charset="0"/>
              <a:buChar char="•"/>
            </a:pPr>
            <a:r>
              <a:rPr lang="en-GB" sz="1600"/>
              <a:t>Count variable on y-axis, (at least) ordinal variable on x-axis</a:t>
            </a:r>
          </a:p>
          <a:p>
            <a:r>
              <a:rPr lang="en-DE" sz="1800" b="1"/>
              <a:t>Barplots</a:t>
            </a:r>
          </a:p>
          <a:p>
            <a:pPr lvl="1"/>
            <a:r>
              <a:rPr lang="en-GB" sz="1600"/>
              <a:t>useful to show counts of categorical variables (e.g. number of men vs. number of women in parliament)... </a:t>
            </a:r>
          </a:p>
          <a:p>
            <a:pPr lvl="1"/>
            <a:r>
              <a:rPr lang="en-GB" sz="1600"/>
              <a:t>summary statistics (usually: means) of metric variables across different categories (e.g. mean height of humans vs. Klingons)</a:t>
            </a:r>
            <a:endParaRPr lang="en-DE" sz="1600"/>
          </a:p>
        </p:txBody>
      </p:sp>
      <p:sp>
        <p:nvSpPr>
          <p:cNvPr id="6" name="Text Placeholder 5">
            <a:extLst>
              <a:ext uri="{FF2B5EF4-FFF2-40B4-BE49-F238E27FC236}">
                <a16:creationId xmlns:a16="http://schemas.microsoft.com/office/drawing/2014/main" id="{CC9734E3-E295-A0D8-EB23-0DEC4E3E7CC6}"/>
              </a:ext>
            </a:extLst>
          </p:cNvPr>
          <p:cNvSpPr>
            <a:spLocks noGrp="1"/>
          </p:cNvSpPr>
          <p:nvPr>
            <p:ph type="body" sz="quarter" idx="15"/>
          </p:nvPr>
        </p:nvSpPr>
        <p:spPr/>
        <p:txBody>
          <a:bodyPr/>
          <a:lstStyle/>
          <a:p>
            <a:r>
              <a:rPr lang="en-DE"/>
              <a:t>Which plot types for which purpose?</a:t>
            </a:r>
          </a:p>
        </p:txBody>
      </p:sp>
      <p:pic>
        <p:nvPicPr>
          <p:cNvPr id="7" name="Picture 6">
            <a:extLst>
              <a:ext uri="{FF2B5EF4-FFF2-40B4-BE49-F238E27FC236}">
                <a16:creationId xmlns:a16="http://schemas.microsoft.com/office/drawing/2014/main" id="{662FFB27-B874-04A1-13A8-5ED08733F981}"/>
              </a:ext>
            </a:extLst>
          </p:cNvPr>
          <p:cNvPicPr>
            <a:picLocks noChangeAspect="1"/>
          </p:cNvPicPr>
          <p:nvPr/>
        </p:nvPicPr>
        <p:blipFill>
          <a:blip r:embed="rId2"/>
          <a:stretch>
            <a:fillRect/>
          </a:stretch>
        </p:blipFill>
        <p:spPr>
          <a:xfrm>
            <a:off x="7884368" y="3820166"/>
            <a:ext cx="482600" cy="482600"/>
          </a:xfrm>
          <a:prstGeom prst="rect">
            <a:avLst/>
          </a:prstGeom>
        </p:spPr>
      </p:pic>
      <p:pic>
        <p:nvPicPr>
          <p:cNvPr id="9" name="Picture 8">
            <a:extLst>
              <a:ext uri="{FF2B5EF4-FFF2-40B4-BE49-F238E27FC236}">
                <a16:creationId xmlns:a16="http://schemas.microsoft.com/office/drawing/2014/main" id="{4D5F78A1-485B-A135-149D-7582AA22AEA8}"/>
              </a:ext>
            </a:extLst>
          </p:cNvPr>
          <p:cNvPicPr>
            <a:picLocks noChangeAspect="1"/>
          </p:cNvPicPr>
          <p:nvPr/>
        </p:nvPicPr>
        <p:blipFill>
          <a:blip r:embed="rId3"/>
          <a:stretch>
            <a:fillRect/>
          </a:stretch>
        </p:blipFill>
        <p:spPr>
          <a:xfrm>
            <a:off x="7820868" y="2757413"/>
            <a:ext cx="546100" cy="609600"/>
          </a:xfrm>
          <a:prstGeom prst="rect">
            <a:avLst/>
          </a:prstGeom>
        </p:spPr>
      </p:pic>
      <p:pic>
        <p:nvPicPr>
          <p:cNvPr id="10" name="Picture 9">
            <a:extLst>
              <a:ext uri="{FF2B5EF4-FFF2-40B4-BE49-F238E27FC236}">
                <a16:creationId xmlns:a16="http://schemas.microsoft.com/office/drawing/2014/main" id="{D87F3E6C-8B8A-1624-9B3C-33BB8EC80F0A}"/>
              </a:ext>
            </a:extLst>
          </p:cNvPr>
          <p:cNvPicPr>
            <a:picLocks noChangeAspect="1"/>
          </p:cNvPicPr>
          <p:nvPr/>
        </p:nvPicPr>
        <p:blipFill>
          <a:blip r:embed="rId4"/>
          <a:stretch>
            <a:fillRect/>
          </a:stretch>
        </p:blipFill>
        <p:spPr>
          <a:xfrm>
            <a:off x="7820868" y="1787401"/>
            <a:ext cx="533400" cy="571500"/>
          </a:xfrm>
          <a:prstGeom prst="rect">
            <a:avLst/>
          </a:prstGeom>
        </p:spPr>
      </p:pic>
    </p:spTree>
    <p:extLst>
      <p:ext uri="{BB962C8B-B14F-4D97-AF65-F5344CB8AC3E}">
        <p14:creationId xmlns:p14="http://schemas.microsoft.com/office/powerpoint/2010/main" val="27527241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7E80-1109-0FB1-7838-E355606C4994}"/>
              </a:ext>
            </a:extLst>
          </p:cNvPr>
          <p:cNvSpPr>
            <a:spLocks noGrp="1"/>
          </p:cNvSpPr>
          <p:nvPr>
            <p:ph type="title"/>
          </p:nvPr>
        </p:nvSpPr>
        <p:spPr/>
        <p:txBody>
          <a:bodyPr/>
          <a:lstStyle/>
          <a:p>
            <a:r>
              <a:rPr lang="en-DE"/>
              <a:t>More plot types</a:t>
            </a:r>
          </a:p>
        </p:txBody>
      </p:sp>
      <p:sp>
        <p:nvSpPr>
          <p:cNvPr id="3" name="Footer Placeholder 2">
            <a:extLst>
              <a:ext uri="{FF2B5EF4-FFF2-40B4-BE49-F238E27FC236}">
                <a16:creationId xmlns:a16="http://schemas.microsoft.com/office/drawing/2014/main" id="{AB6B43FB-AA3C-5B39-5A6B-3DEF21BDA0B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74E16C7-68D2-26AC-2187-005953D44A92}"/>
              </a:ext>
            </a:extLst>
          </p:cNvPr>
          <p:cNvSpPr>
            <a:spLocks noGrp="1"/>
          </p:cNvSpPr>
          <p:nvPr>
            <p:ph type="sldNum" sz="quarter" idx="12"/>
          </p:nvPr>
        </p:nvSpPr>
        <p:spPr/>
        <p:txBody>
          <a:bodyPr/>
          <a:lstStyle/>
          <a:p>
            <a:fld id="{9D195BCC-3514-4B1B-9C18-24F3D67EC549}" type="slidenum">
              <a:rPr lang="de-DE" smtClean="0"/>
              <a:t>48</a:t>
            </a:fld>
            <a:endParaRPr lang="de-DE"/>
          </a:p>
        </p:txBody>
      </p:sp>
      <p:sp>
        <p:nvSpPr>
          <p:cNvPr id="5" name="Text Placeholder 4">
            <a:extLst>
              <a:ext uri="{FF2B5EF4-FFF2-40B4-BE49-F238E27FC236}">
                <a16:creationId xmlns:a16="http://schemas.microsoft.com/office/drawing/2014/main" id="{940FF64F-38A6-8F37-4E7D-F2BD82906F01}"/>
              </a:ext>
            </a:extLst>
          </p:cNvPr>
          <p:cNvSpPr>
            <a:spLocks noGrp="1"/>
          </p:cNvSpPr>
          <p:nvPr>
            <p:ph type="body" sz="quarter" idx="14"/>
          </p:nvPr>
        </p:nvSpPr>
        <p:spPr/>
        <p:txBody>
          <a:bodyPr/>
          <a:lstStyle/>
          <a:p>
            <a:r>
              <a:rPr lang="en-DE"/>
              <a:t>Packages </a:t>
            </a:r>
            <a:r>
              <a:rPr lang="en-DE" i="1"/>
              <a:t>beeswarm </a:t>
            </a:r>
            <a:r>
              <a:rPr lang="en-DE"/>
              <a:t>and </a:t>
            </a:r>
            <a:r>
              <a:rPr lang="en-DE" i="1"/>
              <a:t>ggbeeswarm</a:t>
            </a:r>
          </a:p>
          <a:p>
            <a:endParaRPr lang="en-DE" i="1"/>
          </a:p>
          <a:p>
            <a:r>
              <a:rPr lang="en-DE"/>
              <a:t>can be combined with violin or boxplots</a:t>
            </a:r>
          </a:p>
        </p:txBody>
      </p:sp>
      <p:sp>
        <p:nvSpPr>
          <p:cNvPr id="6" name="Text Placeholder 5">
            <a:extLst>
              <a:ext uri="{FF2B5EF4-FFF2-40B4-BE49-F238E27FC236}">
                <a16:creationId xmlns:a16="http://schemas.microsoft.com/office/drawing/2014/main" id="{4FB25C6A-187A-BAB0-4F3D-C9F592D4263B}"/>
              </a:ext>
            </a:extLst>
          </p:cNvPr>
          <p:cNvSpPr>
            <a:spLocks noGrp="1"/>
          </p:cNvSpPr>
          <p:nvPr>
            <p:ph type="body" sz="quarter" idx="15"/>
          </p:nvPr>
        </p:nvSpPr>
        <p:spPr/>
        <p:txBody>
          <a:bodyPr/>
          <a:lstStyle/>
          <a:p>
            <a:r>
              <a:rPr lang="en-DE"/>
              <a:t>Beeswarm plots</a:t>
            </a:r>
          </a:p>
        </p:txBody>
      </p:sp>
    </p:spTree>
    <p:extLst>
      <p:ext uri="{BB962C8B-B14F-4D97-AF65-F5344CB8AC3E}">
        <p14:creationId xmlns:p14="http://schemas.microsoft.com/office/powerpoint/2010/main" val="1944104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425A-DFD0-A69A-88BD-2BAFEBBAD702}"/>
              </a:ext>
            </a:extLst>
          </p:cNvPr>
          <p:cNvSpPr>
            <a:spLocks noGrp="1"/>
          </p:cNvSpPr>
          <p:nvPr>
            <p:ph type="title"/>
          </p:nvPr>
        </p:nvSpPr>
        <p:spPr/>
        <p:txBody>
          <a:bodyPr/>
          <a:lstStyle/>
          <a:p>
            <a:r>
              <a:rPr lang="en-DE"/>
              <a:t>Interactive plots</a:t>
            </a:r>
          </a:p>
        </p:txBody>
      </p:sp>
      <p:sp>
        <p:nvSpPr>
          <p:cNvPr id="3" name="Footer Placeholder 2">
            <a:extLst>
              <a:ext uri="{FF2B5EF4-FFF2-40B4-BE49-F238E27FC236}">
                <a16:creationId xmlns:a16="http://schemas.microsoft.com/office/drawing/2014/main" id="{13AC5C1D-E663-AB2E-F9BD-059B04F07D5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1086E60-0F51-74D3-E90C-1445CC2559EB}"/>
              </a:ext>
            </a:extLst>
          </p:cNvPr>
          <p:cNvSpPr>
            <a:spLocks noGrp="1"/>
          </p:cNvSpPr>
          <p:nvPr>
            <p:ph type="sldNum" sz="quarter" idx="12"/>
          </p:nvPr>
        </p:nvSpPr>
        <p:spPr/>
        <p:txBody>
          <a:bodyPr/>
          <a:lstStyle/>
          <a:p>
            <a:fld id="{9D195BCC-3514-4B1B-9C18-24F3D67EC549}" type="slidenum">
              <a:rPr lang="de-DE" smtClean="0"/>
              <a:t>49</a:t>
            </a:fld>
            <a:endParaRPr lang="de-DE"/>
          </a:p>
        </p:txBody>
      </p:sp>
      <p:sp>
        <p:nvSpPr>
          <p:cNvPr id="5" name="Text Placeholder 4">
            <a:extLst>
              <a:ext uri="{FF2B5EF4-FFF2-40B4-BE49-F238E27FC236}">
                <a16:creationId xmlns:a16="http://schemas.microsoft.com/office/drawing/2014/main" id="{B5CC0F79-B0EC-A550-65E2-1BEA9085DB26}"/>
              </a:ext>
            </a:extLst>
          </p:cNvPr>
          <p:cNvSpPr>
            <a:spLocks noGrp="1"/>
          </p:cNvSpPr>
          <p:nvPr>
            <p:ph type="body" sz="quarter" idx="14"/>
          </p:nvPr>
        </p:nvSpPr>
        <p:spPr/>
        <p:txBody>
          <a:bodyPr/>
          <a:lstStyle/>
          <a:p>
            <a:r>
              <a:rPr lang="en-DE"/>
              <a:t>e.g. (</a:t>
            </a:r>
            <a:r>
              <a:rPr lang="en-DE" i="1"/>
              <a:t>gg</a:t>
            </a:r>
            <a:r>
              <a:rPr lang="en-DE"/>
              <a:t>)</a:t>
            </a:r>
            <a:r>
              <a:rPr lang="en-DE" i="1"/>
              <a:t>plotly </a:t>
            </a:r>
            <a:r>
              <a:rPr lang="en-DE"/>
              <a:t>packge</a:t>
            </a:r>
          </a:p>
          <a:p>
            <a:endParaRPr lang="en-DE"/>
          </a:p>
          <a:p>
            <a:r>
              <a:rPr lang="en-DE"/>
              <a:t>and </a:t>
            </a:r>
            <a:r>
              <a:rPr lang="en-DE" i="1"/>
              <a:t>shinyplots </a:t>
            </a:r>
            <a:r>
              <a:rPr lang="en-DE"/>
              <a:t>(shinyplots.io)</a:t>
            </a:r>
          </a:p>
        </p:txBody>
      </p:sp>
      <p:sp>
        <p:nvSpPr>
          <p:cNvPr id="6" name="Text Placeholder 5">
            <a:extLst>
              <a:ext uri="{FF2B5EF4-FFF2-40B4-BE49-F238E27FC236}">
                <a16:creationId xmlns:a16="http://schemas.microsoft.com/office/drawing/2014/main" id="{257A0298-0414-A5E8-454D-2D924D3B6229}"/>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3768928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1959-E1AA-DB45-202B-756A941C9DFA}"/>
              </a:ext>
            </a:extLst>
          </p:cNvPr>
          <p:cNvSpPr>
            <a:spLocks noGrp="1"/>
          </p:cNvSpPr>
          <p:nvPr>
            <p:ph type="ctrTitle"/>
          </p:nvPr>
        </p:nvSpPr>
        <p:spPr/>
        <p:txBody>
          <a:bodyPr/>
          <a:lstStyle/>
          <a:p>
            <a:r>
              <a:rPr lang="en-DE"/>
              <a:t>Principles of data visualization</a:t>
            </a:r>
          </a:p>
        </p:txBody>
      </p:sp>
      <p:sp>
        <p:nvSpPr>
          <p:cNvPr id="3" name="Subtitle 2">
            <a:extLst>
              <a:ext uri="{FF2B5EF4-FFF2-40B4-BE49-F238E27FC236}">
                <a16:creationId xmlns:a16="http://schemas.microsoft.com/office/drawing/2014/main" id="{0CB62F4C-BEF3-B15E-7EB9-EBF545E341B7}"/>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266291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02C33-1A97-61CC-C8EB-903DCAFAF509}"/>
              </a:ext>
            </a:extLst>
          </p:cNvPr>
          <p:cNvSpPr>
            <a:spLocks noGrp="1"/>
          </p:cNvSpPr>
          <p:nvPr>
            <p:ph type="title"/>
          </p:nvPr>
        </p:nvSpPr>
        <p:spPr/>
        <p:txBody>
          <a:bodyPr/>
          <a:lstStyle/>
          <a:p>
            <a:r>
              <a:rPr lang="en-DE"/>
              <a:t>Some tips and tricks</a:t>
            </a:r>
          </a:p>
        </p:txBody>
      </p:sp>
      <p:sp>
        <p:nvSpPr>
          <p:cNvPr id="3" name="Footer Placeholder 2">
            <a:extLst>
              <a:ext uri="{FF2B5EF4-FFF2-40B4-BE49-F238E27FC236}">
                <a16:creationId xmlns:a16="http://schemas.microsoft.com/office/drawing/2014/main" id="{E860AAB6-9EF1-64C3-ACA7-1ADAE1FA15EB}"/>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4FAD0CE3-230F-AF8D-003C-67A3EDC27C9F}"/>
              </a:ext>
            </a:extLst>
          </p:cNvPr>
          <p:cNvSpPr>
            <a:spLocks noGrp="1"/>
          </p:cNvSpPr>
          <p:nvPr>
            <p:ph type="sldNum" sz="quarter" idx="12"/>
          </p:nvPr>
        </p:nvSpPr>
        <p:spPr/>
        <p:txBody>
          <a:bodyPr/>
          <a:lstStyle/>
          <a:p>
            <a:pPr>
              <a:defRPr/>
            </a:pPr>
            <a:fld id="{9D195BCC-3514-4B1B-9C18-24F3D67EC549}" type="slidenum">
              <a:rPr lang="de-DE"/>
              <a:t>50</a:t>
            </a:fld>
            <a:endParaRPr lang="de-DE" dirty="0"/>
          </a:p>
        </p:txBody>
      </p:sp>
      <p:sp>
        <p:nvSpPr>
          <p:cNvPr id="5" name="Text Placeholder 4">
            <a:extLst>
              <a:ext uri="{FF2B5EF4-FFF2-40B4-BE49-F238E27FC236}">
                <a16:creationId xmlns:a16="http://schemas.microsoft.com/office/drawing/2014/main" id="{535BA38E-DD54-B5E0-28FC-D3DCD1AFF789}"/>
              </a:ext>
            </a:extLst>
          </p:cNvPr>
          <p:cNvSpPr>
            <a:spLocks noGrp="1"/>
          </p:cNvSpPr>
          <p:nvPr>
            <p:ph type="body" sz="quarter" idx="14"/>
          </p:nvPr>
        </p:nvSpPr>
        <p:spPr>
          <a:xfrm>
            <a:off x="521550" y="1278781"/>
            <a:ext cx="8101012" cy="3578495"/>
          </a:xfrm>
        </p:spPr>
        <p:txBody>
          <a:bodyPr/>
          <a:lstStyle/>
          <a:p>
            <a:r>
              <a:rPr lang="en-DE"/>
              <a:t>Cheat sheets</a:t>
            </a:r>
          </a:p>
          <a:p>
            <a:endParaRPr lang="en-DE"/>
          </a:p>
          <a:p>
            <a:r>
              <a:rPr lang="en-DE"/>
              <a:t>Code snippets</a:t>
            </a:r>
          </a:p>
          <a:p>
            <a:endParaRPr lang="en-DE"/>
          </a:p>
          <a:p>
            <a:r>
              <a:rPr lang="en-DE"/>
              <a:t>Google/Stackoverflow is your friend </a:t>
            </a:r>
            <a:r>
              <a:rPr lang="en-DE">
                <a:latin typeface="Wingdings" pitchFamily="2" charset="77"/>
              </a:rPr>
              <a:t></a:t>
            </a:r>
            <a:endParaRPr lang="en-DE"/>
          </a:p>
          <a:p>
            <a:endParaRPr lang="en-DE"/>
          </a:p>
          <a:p>
            <a:endParaRPr lang="en-DE"/>
          </a:p>
          <a:p>
            <a:endParaRPr lang="en-DE"/>
          </a:p>
          <a:p>
            <a:endParaRPr lang="en-DE"/>
          </a:p>
        </p:txBody>
      </p:sp>
    </p:spTree>
    <p:extLst>
      <p:ext uri="{BB962C8B-B14F-4D97-AF65-F5344CB8AC3E}">
        <p14:creationId xmlns:p14="http://schemas.microsoft.com/office/powerpoint/2010/main" val="2156501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C2B42-BF21-176E-3140-3504EC7873F0}"/>
              </a:ext>
            </a:extLst>
          </p:cNvPr>
          <p:cNvSpPr>
            <a:spLocks noGrp="1"/>
          </p:cNvSpPr>
          <p:nvPr>
            <p:ph type="ctrTitle"/>
          </p:nvPr>
        </p:nvSpPr>
        <p:spPr/>
        <p:txBody>
          <a:bodyPr/>
          <a:lstStyle/>
          <a:p>
            <a:r>
              <a:rPr lang="en-DE"/>
              <a:t>Hands-on example...</a:t>
            </a:r>
          </a:p>
        </p:txBody>
      </p:sp>
      <p:sp>
        <p:nvSpPr>
          <p:cNvPr id="3" name="Subtitle 2">
            <a:extLst>
              <a:ext uri="{FF2B5EF4-FFF2-40B4-BE49-F238E27FC236}">
                <a16:creationId xmlns:a16="http://schemas.microsoft.com/office/drawing/2014/main" id="{7A05C23E-4BD1-A9ED-0303-C70EA51BE11A}"/>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1504477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B8AA1-9DF0-67F4-4B50-E55B7C960F8C}"/>
              </a:ext>
            </a:extLst>
          </p:cNvPr>
          <p:cNvSpPr>
            <a:spLocks noGrp="1"/>
          </p:cNvSpPr>
          <p:nvPr>
            <p:ph type="title"/>
          </p:nvPr>
        </p:nvSpPr>
        <p:spPr/>
        <p:txBody>
          <a:bodyPr/>
          <a:lstStyle/>
          <a:p>
            <a:r>
              <a:rPr lang="en-DE"/>
              <a:t>Hands-On Task</a:t>
            </a:r>
          </a:p>
        </p:txBody>
      </p:sp>
      <p:sp>
        <p:nvSpPr>
          <p:cNvPr id="3" name="Footer Placeholder 2">
            <a:extLst>
              <a:ext uri="{FF2B5EF4-FFF2-40B4-BE49-F238E27FC236}">
                <a16:creationId xmlns:a16="http://schemas.microsoft.com/office/drawing/2014/main" id="{FE94F96A-93AF-DDDE-58CF-DC133A0E5640}"/>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F6A72F33-E207-FC57-6BBE-1C29046450CA}"/>
              </a:ext>
            </a:extLst>
          </p:cNvPr>
          <p:cNvSpPr>
            <a:spLocks noGrp="1"/>
          </p:cNvSpPr>
          <p:nvPr>
            <p:ph type="sldNum" sz="quarter" idx="12"/>
          </p:nvPr>
        </p:nvSpPr>
        <p:spPr/>
        <p:txBody>
          <a:bodyPr/>
          <a:lstStyle/>
          <a:p>
            <a:pPr>
              <a:defRPr/>
            </a:pPr>
            <a:fld id="{9D195BCC-3514-4B1B-9C18-24F3D67EC549}" type="slidenum">
              <a:rPr lang="de-DE"/>
              <a:t>52</a:t>
            </a:fld>
            <a:endParaRPr lang="de-DE" dirty="0"/>
          </a:p>
        </p:txBody>
      </p:sp>
      <p:sp>
        <p:nvSpPr>
          <p:cNvPr id="5" name="Text Placeholder 4">
            <a:extLst>
              <a:ext uri="{FF2B5EF4-FFF2-40B4-BE49-F238E27FC236}">
                <a16:creationId xmlns:a16="http://schemas.microsoft.com/office/drawing/2014/main" id="{610D0262-7C8E-D152-6AE6-FAD84A28BB90}"/>
              </a:ext>
            </a:extLst>
          </p:cNvPr>
          <p:cNvSpPr>
            <a:spLocks noGrp="1"/>
          </p:cNvSpPr>
          <p:nvPr>
            <p:ph type="body" sz="quarter" idx="14"/>
          </p:nvPr>
        </p:nvSpPr>
        <p:spPr/>
        <p:txBody>
          <a:bodyPr/>
          <a:lstStyle/>
          <a:p>
            <a:r>
              <a:rPr lang="en-DE"/>
              <a:t>Load the dataset </a:t>
            </a:r>
            <a:r>
              <a:rPr lang="en-DE" i="1"/>
              <a:t>ish_BNC.csv.gz</a:t>
            </a:r>
          </a:p>
          <a:p>
            <a:r>
              <a:rPr lang="en-DE"/>
              <a:t>Plot the development of the pattern's type-token ratio and potential productivity over time.</a:t>
            </a:r>
          </a:p>
        </p:txBody>
      </p:sp>
      <p:sp>
        <p:nvSpPr>
          <p:cNvPr id="6" name="Text Placeholder 5">
            <a:extLst>
              <a:ext uri="{FF2B5EF4-FFF2-40B4-BE49-F238E27FC236}">
                <a16:creationId xmlns:a16="http://schemas.microsoft.com/office/drawing/2014/main" id="{0CCE7CFB-C31A-16CD-0310-1E6F5823921D}"/>
              </a:ext>
            </a:extLst>
          </p:cNvPr>
          <p:cNvSpPr>
            <a:spLocks noGrp="1"/>
          </p:cNvSpPr>
          <p:nvPr>
            <p:ph type="body" sz="quarter" idx="15"/>
          </p:nvPr>
        </p:nvSpPr>
        <p:spPr/>
        <p:txBody>
          <a:bodyPr/>
          <a:lstStyle/>
          <a:p>
            <a:r>
              <a:rPr lang="en-DE" i="1"/>
              <a:t>-ish </a:t>
            </a:r>
            <a:r>
              <a:rPr lang="en-DE"/>
              <a:t>in the BNC</a:t>
            </a:r>
            <a:endParaRPr lang="en-DE" i="1"/>
          </a:p>
        </p:txBody>
      </p:sp>
    </p:spTree>
    <p:extLst>
      <p:ext uri="{BB962C8B-B14F-4D97-AF65-F5344CB8AC3E}">
        <p14:creationId xmlns:p14="http://schemas.microsoft.com/office/powerpoint/2010/main" val="2330665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AFBDC-3158-49EC-9D0B-DD9CDDA0FE11}"/>
              </a:ext>
            </a:extLst>
          </p:cNvPr>
          <p:cNvSpPr>
            <a:spLocks noGrp="1"/>
          </p:cNvSpPr>
          <p:nvPr>
            <p:ph type="title"/>
          </p:nvPr>
        </p:nvSpPr>
        <p:spPr/>
        <p:txBody>
          <a:bodyPr/>
          <a:lstStyle/>
          <a:p>
            <a:r>
              <a:rPr lang="en-DE"/>
              <a:t>Data visualization</a:t>
            </a:r>
          </a:p>
        </p:txBody>
      </p:sp>
      <p:sp>
        <p:nvSpPr>
          <p:cNvPr id="3" name="Footer Placeholder 2">
            <a:extLst>
              <a:ext uri="{FF2B5EF4-FFF2-40B4-BE49-F238E27FC236}">
                <a16:creationId xmlns:a16="http://schemas.microsoft.com/office/drawing/2014/main" id="{634BD5FF-DB37-9604-B449-300D83DD9DA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009D33C-05E1-0FE6-0CD1-73060100E062}"/>
              </a:ext>
            </a:extLst>
          </p:cNvPr>
          <p:cNvSpPr>
            <a:spLocks noGrp="1"/>
          </p:cNvSpPr>
          <p:nvPr>
            <p:ph type="sldNum" sz="quarter" idx="12"/>
          </p:nvPr>
        </p:nvSpPr>
        <p:spPr/>
        <p:txBody>
          <a:bodyPr/>
          <a:lstStyle/>
          <a:p>
            <a:fld id="{9D195BCC-3514-4B1B-9C18-24F3D67EC549}" type="slidenum">
              <a:rPr lang="de-DE" smtClean="0"/>
              <a:t>6</a:t>
            </a:fld>
            <a:endParaRPr lang="de-DE"/>
          </a:p>
        </p:txBody>
      </p:sp>
      <p:sp>
        <p:nvSpPr>
          <p:cNvPr id="5" name="Text Placeholder 4">
            <a:extLst>
              <a:ext uri="{FF2B5EF4-FFF2-40B4-BE49-F238E27FC236}">
                <a16:creationId xmlns:a16="http://schemas.microsoft.com/office/drawing/2014/main" id="{DD7350C0-7E1F-175E-E6A0-1FA8835BFB17}"/>
              </a:ext>
            </a:extLst>
          </p:cNvPr>
          <p:cNvSpPr>
            <a:spLocks noGrp="1"/>
          </p:cNvSpPr>
          <p:nvPr>
            <p:ph type="body" sz="quarter" idx="14"/>
          </p:nvPr>
        </p:nvSpPr>
        <p:spPr/>
        <p:txBody>
          <a:bodyPr/>
          <a:lstStyle/>
          <a:p>
            <a:pPr>
              <a:buFont typeface="Arial" panose="020B0604020202020204" pitchFamily="34" charset="0"/>
              <a:buChar char="•"/>
            </a:pPr>
            <a:r>
              <a:rPr lang="en-GB" b="1"/>
              <a:t>For yourself</a:t>
            </a:r>
            <a:endParaRPr lang="en-GB"/>
          </a:p>
          <a:p>
            <a:pPr marL="742950" lvl="1" indent="-285750">
              <a:buFont typeface="Arial" panose="020B0604020202020204" pitchFamily="34" charset="0"/>
              <a:buChar char="•"/>
            </a:pPr>
            <a:r>
              <a:rPr lang="en-GB"/>
              <a:t>Exploring your data</a:t>
            </a:r>
          </a:p>
          <a:p>
            <a:pPr marL="742950" lvl="1" indent="-285750">
              <a:buFont typeface="Arial" panose="020B0604020202020204" pitchFamily="34" charset="0"/>
              <a:buChar char="•"/>
            </a:pPr>
            <a:r>
              <a:rPr lang="en-GB"/>
              <a:t>detecting outliers</a:t>
            </a:r>
          </a:p>
          <a:p>
            <a:pPr marL="742950" lvl="1" indent="-285750">
              <a:buFont typeface="Arial" panose="020B0604020202020204" pitchFamily="34" charset="0"/>
              <a:buChar char="•"/>
            </a:pPr>
            <a:r>
              <a:rPr lang="en-GB"/>
              <a:t>checking assumptions of statistical tests or models (e.g. are the data normally distributed?)</a:t>
            </a:r>
          </a:p>
          <a:p>
            <a:pPr marL="742950" lvl="1" indent="-285750">
              <a:buFont typeface="Arial" panose="020B0604020202020204" pitchFamily="34" charset="0"/>
              <a:buChar char="•"/>
            </a:pPr>
            <a:r>
              <a:rPr lang="en-GB"/>
              <a:t>etc.</a:t>
            </a:r>
          </a:p>
          <a:p>
            <a:pPr>
              <a:buFont typeface="Arial" panose="020B0604020202020204" pitchFamily="34" charset="0"/>
              <a:buChar char="•"/>
            </a:pPr>
            <a:r>
              <a:rPr lang="en-GB" b="1"/>
              <a:t>For others</a:t>
            </a:r>
            <a:endParaRPr lang="en-GB"/>
          </a:p>
          <a:p>
            <a:pPr marL="742950" lvl="1" indent="-285750">
              <a:buFont typeface="Arial" panose="020B0604020202020204" pitchFamily="34" charset="0"/>
              <a:buChar char="•"/>
            </a:pPr>
            <a:r>
              <a:rPr lang="en-GB"/>
              <a:t>Showing your findings in a clear and efficient way</a:t>
            </a:r>
          </a:p>
          <a:p>
            <a:pPr marL="742950" lvl="1" indent="-285750">
              <a:buFont typeface="Arial" panose="020B0604020202020204" pitchFamily="34" charset="0"/>
              <a:buChar char="•"/>
            </a:pPr>
            <a:r>
              <a:rPr lang="en-GB"/>
              <a:t>Graphs tend to be more reader-friendly than tables...</a:t>
            </a:r>
          </a:p>
          <a:p>
            <a:pPr marL="742950" lvl="1" indent="-285750">
              <a:buFont typeface="Arial" panose="020B0604020202020204" pitchFamily="34" charset="0"/>
              <a:buChar char="•"/>
            </a:pPr>
            <a:r>
              <a:rPr lang="en-GB"/>
              <a:t>and </a:t>
            </a:r>
            <a:r>
              <a:rPr lang="en-GB" i="1"/>
              <a:t>much</a:t>
            </a:r>
            <a:r>
              <a:rPr lang="en-GB"/>
              <a:t> more reader-friendly than long inline lists!</a:t>
            </a:r>
          </a:p>
          <a:p>
            <a:endParaRPr lang="en-DE"/>
          </a:p>
        </p:txBody>
      </p:sp>
      <p:sp>
        <p:nvSpPr>
          <p:cNvPr id="6" name="Text Placeholder 5">
            <a:extLst>
              <a:ext uri="{FF2B5EF4-FFF2-40B4-BE49-F238E27FC236}">
                <a16:creationId xmlns:a16="http://schemas.microsoft.com/office/drawing/2014/main" id="{8A0EDE61-607F-AF18-183F-0117F7A1BE38}"/>
              </a:ext>
            </a:extLst>
          </p:cNvPr>
          <p:cNvSpPr>
            <a:spLocks noGrp="1"/>
          </p:cNvSpPr>
          <p:nvPr>
            <p:ph type="body" sz="quarter" idx="15"/>
          </p:nvPr>
        </p:nvSpPr>
        <p:spPr/>
        <p:txBody>
          <a:bodyPr/>
          <a:lstStyle/>
          <a:p>
            <a:r>
              <a:rPr lang="en-DE"/>
              <a:t>Why visualize?</a:t>
            </a:r>
          </a:p>
        </p:txBody>
      </p:sp>
    </p:spTree>
    <p:extLst>
      <p:ext uri="{BB962C8B-B14F-4D97-AF65-F5344CB8AC3E}">
        <p14:creationId xmlns:p14="http://schemas.microsoft.com/office/powerpoint/2010/main" val="182958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BE6E9-932D-87DC-47A7-2E22CC4871F1}"/>
              </a:ext>
            </a:extLst>
          </p:cNvPr>
          <p:cNvSpPr>
            <a:spLocks noGrp="1"/>
          </p:cNvSpPr>
          <p:nvPr>
            <p:ph type="title"/>
          </p:nvPr>
        </p:nvSpPr>
        <p:spPr/>
        <p:txBody>
          <a:bodyPr/>
          <a:lstStyle/>
          <a:p>
            <a:r>
              <a:rPr lang="en-DE"/>
              <a:t>Data visualization</a:t>
            </a:r>
          </a:p>
        </p:txBody>
      </p:sp>
      <p:sp>
        <p:nvSpPr>
          <p:cNvPr id="3" name="Footer Placeholder 2">
            <a:extLst>
              <a:ext uri="{FF2B5EF4-FFF2-40B4-BE49-F238E27FC236}">
                <a16:creationId xmlns:a16="http://schemas.microsoft.com/office/drawing/2014/main" id="{3FCBD8A9-B532-480C-B8CE-F99ACFEFFDC3}"/>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CB9E927D-1612-F74E-12C9-6D2B6BA593F4}"/>
              </a:ext>
            </a:extLst>
          </p:cNvPr>
          <p:cNvSpPr>
            <a:spLocks noGrp="1"/>
          </p:cNvSpPr>
          <p:nvPr>
            <p:ph type="sldNum" sz="quarter" idx="12"/>
          </p:nvPr>
        </p:nvSpPr>
        <p:spPr/>
        <p:txBody>
          <a:bodyPr/>
          <a:lstStyle/>
          <a:p>
            <a:pPr>
              <a:defRPr/>
            </a:pPr>
            <a:fld id="{9D195BCC-3514-4B1B-9C18-24F3D67EC549}" type="slidenum">
              <a:rPr lang="de-DE"/>
              <a:t>7</a:t>
            </a:fld>
            <a:endParaRPr lang="de-DE" dirty="0"/>
          </a:p>
        </p:txBody>
      </p:sp>
      <p:sp>
        <p:nvSpPr>
          <p:cNvPr id="5" name="Text Placeholder 4">
            <a:extLst>
              <a:ext uri="{FF2B5EF4-FFF2-40B4-BE49-F238E27FC236}">
                <a16:creationId xmlns:a16="http://schemas.microsoft.com/office/drawing/2014/main" id="{8EF6B210-5FB5-8F44-B741-4FFE5BC06C3B}"/>
              </a:ext>
            </a:extLst>
          </p:cNvPr>
          <p:cNvSpPr>
            <a:spLocks noGrp="1"/>
          </p:cNvSpPr>
          <p:nvPr>
            <p:ph type="body" sz="quarter" idx="14"/>
          </p:nvPr>
        </p:nvSpPr>
        <p:spPr/>
        <p:txBody>
          <a:bodyPr/>
          <a:lstStyle/>
          <a:p>
            <a:r>
              <a:rPr lang="en-DE"/>
              <a:t>de-facto standard in linguistics (currently)</a:t>
            </a:r>
          </a:p>
          <a:p>
            <a:r>
              <a:rPr lang="en-DE"/>
              <a:t>versatile visualization options</a:t>
            </a:r>
          </a:p>
          <a:p>
            <a:r>
              <a:rPr lang="en-DE"/>
              <a:t>also, this doesn't happen:</a:t>
            </a:r>
          </a:p>
        </p:txBody>
      </p:sp>
      <p:sp>
        <p:nvSpPr>
          <p:cNvPr id="6" name="Text Placeholder 5">
            <a:extLst>
              <a:ext uri="{FF2B5EF4-FFF2-40B4-BE49-F238E27FC236}">
                <a16:creationId xmlns:a16="http://schemas.microsoft.com/office/drawing/2014/main" id="{DCC077CB-0192-26C1-822A-293D7CCCFC5D}"/>
              </a:ext>
            </a:extLst>
          </p:cNvPr>
          <p:cNvSpPr>
            <a:spLocks noGrp="1"/>
          </p:cNvSpPr>
          <p:nvPr>
            <p:ph type="body" sz="quarter" idx="15"/>
          </p:nvPr>
        </p:nvSpPr>
        <p:spPr/>
        <p:txBody>
          <a:bodyPr/>
          <a:lstStyle/>
          <a:p>
            <a:r>
              <a:rPr lang="en-DE"/>
              <a:t>Why R?</a:t>
            </a:r>
          </a:p>
        </p:txBody>
      </p:sp>
      <p:pic>
        <p:nvPicPr>
          <p:cNvPr id="10" name="Picture 9">
            <a:extLst>
              <a:ext uri="{FF2B5EF4-FFF2-40B4-BE49-F238E27FC236}">
                <a16:creationId xmlns:a16="http://schemas.microsoft.com/office/drawing/2014/main" id="{C8F6C6AD-0D89-3915-57BF-7C213A808A60}"/>
              </a:ext>
            </a:extLst>
          </p:cNvPr>
          <p:cNvPicPr>
            <a:picLocks noChangeAspect="1"/>
          </p:cNvPicPr>
          <p:nvPr/>
        </p:nvPicPr>
        <p:blipFill>
          <a:blip r:embed="rId2"/>
          <a:srcRect t="5681" r="3296" b="50000"/>
          <a:stretch/>
        </p:blipFill>
        <p:spPr>
          <a:xfrm>
            <a:off x="2771800" y="2821884"/>
            <a:ext cx="4104456" cy="4070784"/>
          </a:xfrm>
          <a:prstGeom prst="rect">
            <a:avLst/>
          </a:prstGeom>
        </p:spPr>
      </p:pic>
    </p:spTree>
    <p:extLst>
      <p:ext uri="{BB962C8B-B14F-4D97-AF65-F5344CB8AC3E}">
        <p14:creationId xmlns:p14="http://schemas.microsoft.com/office/powerpoint/2010/main" val="132493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35E5-F282-E5C4-F5DF-B013F4A5231F}"/>
              </a:ext>
            </a:extLst>
          </p:cNvPr>
          <p:cNvSpPr>
            <a:spLocks noGrp="1"/>
          </p:cNvSpPr>
          <p:nvPr>
            <p:ph type="title"/>
          </p:nvPr>
        </p:nvSpPr>
        <p:spPr/>
        <p:txBody>
          <a:bodyPr/>
          <a:lstStyle/>
          <a:p>
            <a:r>
              <a:rPr lang="en-DE"/>
              <a:t>Data visualization</a:t>
            </a:r>
          </a:p>
        </p:txBody>
      </p:sp>
      <p:sp>
        <p:nvSpPr>
          <p:cNvPr id="3" name="Footer Placeholder 2">
            <a:extLst>
              <a:ext uri="{FF2B5EF4-FFF2-40B4-BE49-F238E27FC236}">
                <a16:creationId xmlns:a16="http://schemas.microsoft.com/office/drawing/2014/main" id="{983A4CA7-A25C-430F-AF8A-BE713B9AB77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A20683D-5494-2BF6-3B8A-811FB05E0A54}"/>
              </a:ext>
            </a:extLst>
          </p:cNvPr>
          <p:cNvSpPr>
            <a:spLocks noGrp="1"/>
          </p:cNvSpPr>
          <p:nvPr>
            <p:ph type="sldNum" sz="quarter" idx="12"/>
          </p:nvPr>
        </p:nvSpPr>
        <p:spPr/>
        <p:txBody>
          <a:bodyPr/>
          <a:lstStyle/>
          <a:p>
            <a:fld id="{9D195BCC-3514-4B1B-9C18-24F3D67EC549}" type="slidenum">
              <a:rPr lang="de-DE" smtClean="0"/>
              <a:t>8</a:t>
            </a:fld>
            <a:endParaRPr lang="de-DE"/>
          </a:p>
        </p:txBody>
      </p:sp>
      <p:sp>
        <p:nvSpPr>
          <p:cNvPr id="5" name="Text Placeholder 4">
            <a:extLst>
              <a:ext uri="{FF2B5EF4-FFF2-40B4-BE49-F238E27FC236}">
                <a16:creationId xmlns:a16="http://schemas.microsoft.com/office/drawing/2014/main" id="{BD8D9DBC-C1F6-FCC8-423E-B80DC643AF9B}"/>
              </a:ext>
            </a:extLst>
          </p:cNvPr>
          <p:cNvSpPr>
            <a:spLocks noGrp="1"/>
          </p:cNvSpPr>
          <p:nvPr>
            <p:ph type="body" sz="quarter" idx="14"/>
          </p:nvPr>
        </p:nvSpPr>
        <p:spPr/>
        <p:txBody>
          <a:bodyPr/>
          <a:lstStyle/>
          <a:p>
            <a:pPr>
              <a:buFont typeface="Arial" panose="020B0604020202020204" pitchFamily="34" charset="0"/>
              <a:buChar char="•"/>
            </a:pPr>
            <a:r>
              <a:rPr lang="en-GB"/>
              <a:t>What kind of data are you dealing with?</a:t>
            </a:r>
          </a:p>
          <a:p>
            <a:pPr>
              <a:buFont typeface="Arial" panose="020B0604020202020204" pitchFamily="34" charset="0"/>
              <a:buChar char="•"/>
            </a:pPr>
            <a:endParaRPr lang="en-GB"/>
          </a:p>
          <a:p>
            <a:pPr>
              <a:buFont typeface="Arial" panose="020B0604020202020204" pitchFamily="34" charset="0"/>
              <a:buChar char="•"/>
            </a:pPr>
            <a:r>
              <a:rPr lang="en-GB"/>
              <a:t>What is your research question?</a:t>
            </a:r>
          </a:p>
          <a:p>
            <a:endParaRPr lang="en-DE"/>
          </a:p>
        </p:txBody>
      </p:sp>
      <p:sp>
        <p:nvSpPr>
          <p:cNvPr id="6" name="Text Placeholder 5">
            <a:extLst>
              <a:ext uri="{FF2B5EF4-FFF2-40B4-BE49-F238E27FC236}">
                <a16:creationId xmlns:a16="http://schemas.microsoft.com/office/drawing/2014/main" id="{703D6B60-E65C-4D33-6C6B-F4765698E5B5}"/>
              </a:ext>
            </a:extLst>
          </p:cNvPr>
          <p:cNvSpPr>
            <a:spLocks noGrp="1"/>
          </p:cNvSpPr>
          <p:nvPr>
            <p:ph type="body" sz="quarter" idx="15"/>
          </p:nvPr>
        </p:nvSpPr>
        <p:spPr/>
        <p:txBody>
          <a:bodyPr/>
          <a:lstStyle/>
          <a:p>
            <a:r>
              <a:rPr lang="en-DE"/>
              <a:t>Choosing the "right" plot</a:t>
            </a:r>
          </a:p>
        </p:txBody>
      </p:sp>
    </p:spTree>
    <p:extLst>
      <p:ext uri="{BB962C8B-B14F-4D97-AF65-F5344CB8AC3E}">
        <p14:creationId xmlns:p14="http://schemas.microsoft.com/office/powerpoint/2010/main" val="1266517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B1C8-55FB-A85D-2F3E-7FE2F41A35F6}"/>
              </a:ext>
            </a:extLst>
          </p:cNvPr>
          <p:cNvSpPr>
            <a:spLocks noGrp="1"/>
          </p:cNvSpPr>
          <p:nvPr>
            <p:ph type="title"/>
          </p:nvPr>
        </p:nvSpPr>
        <p:spPr/>
        <p:txBody>
          <a:bodyPr/>
          <a:lstStyle/>
          <a:p>
            <a:r>
              <a:rPr lang="en-DE"/>
              <a:t>Types of data</a:t>
            </a:r>
          </a:p>
        </p:txBody>
      </p:sp>
      <p:sp>
        <p:nvSpPr>
          <p:cNvPr id="3" name="Footer Placeholder 2">
            <a:extLst>
              <a:ext uri="{FF2B5EF4-FFF2-40B4-BE49-F238E27FC236}">
                <a16:creationId xmlns:a16="http://schemas.microsoft.com/office/drawing/2014/main" id="{6D43E85F-7937-5C39-B7FE-24F2A57B795F}"/>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7254130C-37E4-9077-0B27-8891F48AF267}"/>
              </a:ext>
            </a:extLst>
          </p:cNvPr>
          <p:cNvSpPr>
            <a:spLocks noGrp="1"/>
          </p:cNvSpPr>
          <p:nvPr>
            <p:ph type="sldNum" sz="quarter" idx="12"/>
          </p:nvPr>
        </p:nvSpPr>
        <p:spPr/>
        <p:txBody>
          <a:bodyPr/>
          <a:lstStyle/>
          <a:p>
            <a:fld id="{9D195BCC-3514-4B1B-9C18-24F3D67EC549}" type="slidenum">
              <a:rPr lang="de-DE" smtClean="0"/>
              <a:t>9</a:t>
            </a:fld>
            <a:endParaRPr lang="de-DE"/>
          </a:p>
        </p:txBody>
      </p:sp>
      <p:sp>
        <p:nvSpPr>
          <p:cNvPr id="5" name="Text Placeholder 4">
            <a:extLst>
              <a:ext uri="{FF2B5EF4-FFF2-40B4-BE49-F238E27FC236}">
                <a16:creationId xmlns:a16="http://schemas.microsoft.com/office/drawing/2014/main" id="{80B38F1A-40B8-0EAE-6793-1B11CF1B6FD0}"/>
              </a:ext>
            </a:extLst>
          </p:cNvPr>
          <p:cNvSpPr>
            <a:spLocks noGrp="1"/>
          </p:cNvSpPr>
          <p:nvPr>
            <p:ph type="body" sz="quarter" idx="14"/>
          </p:nvPr>
        </p:nvSpPr>
        <p:spPr/>
        <p:txBody>
          <a:bodyPr/>
          <a:lstStyle/>
          <a:p>
            <a:pPr>
              <a:buFont typeface="Arial" panose="020B0604020202020204" pitchFamily="34" charset="0"/>
              <a:buChar char="•"/>
            </a:pPr>
            <a:r>
              <a:rPr lang="en-GB"/>
              <a:t>categorical variables: </a:t>
            </a:r>
          </a:p>
          <a:p>
            <a:pPr marL="742950" lvl="1" indent="-285750">
              <a:buFont typeface="Arial" panose="020B0604020202020204" pitchFamily="34" charset="0"/>
              <a:buChar char="•"/>
            </a:pPr>
            <a:r>
              <a:rPr lang="en-GB" b="1"/>
              <a:t>nominal variable</a:t>
            </a:r>
            <a:r>
              <a:rPr lang="en-GB"/>
              <a:t>: e.g. married, not married, divorced; Swiss, German, French... </a:t>
            </a:r>
          </a:p>
          <a:p>
            <a:pPr marL="1143000" lvl="2" indent="-228600">
              <a:buFont typeface="Arial" panose="020B0604020202020204" pitchFamily="34" charset="0"/>
              <a:buChar char="•"/>
            </a:pPr>
            <a:r>
              <a:rPr lang="en-GB"/>
              <a:t>Subtype: </a:t>
            </a:r>
            <a:r>
              <a:rPr lang="en-GB" b="1"/>
              <a:t>binary variable</a:t>
            </a:r>
            <a:r>
              <a:rPr lang="en-GB"/>
              <a:t>, e.g. living/dead</a:t>
            </a:r>
          </a:p>
          <a:p>
            <a:pPr marL="742950" lvl="1" indent="-285750">
              <a:buFont typeface="Arial" panose="020B0604020202020204" pitchFamily="34" charset="0"/>
              <a:buChar char="•"/>
            </a:pPr>
            <a:r>
              <a:rPr lang="en-GB" b="1"/>
              <a:t>ordinal variable</a:t>
            </a:r>
            <a:r>
              <a:rPr lang="en-GB"/>
              <a:t>: e.g. gold medal, silver medal, bronze medal</a:t>
            </a:r>
          </a:p>
          <a:p>
            <a:pPr>
              <a:buFont typeface="Arial" panose="020B0604020202020204" pitchFamily="34" charset="0"/>
              <a:buChar char="•"/>
            </a:pPr>
            <a:r>
              <a:rPr lang="en-GB"/>
              <a:t>metric variables: </a:t>
            </a:r>
          </a:p>
          <a:p>
            <a:pPr marL="742950" lvl="1" indent="-285750">
              <a:buFont typeface="Arial" panose="020B0604020202020204" pitchFamily="34" charset="0"/>
              <a:buChar char="•"/>
            </a:pPr>
            <a:r>
              <a:rPr lang="en-GB" b="1"/>
              <a:t>interval variable</a:t>
            </a:r>
            <a:r>
              <a:rPr lang="en-GB"/>
              <a:t>: e.g. temperature (Celsius, Fahreneit)</a:t>
            </a:r>
          </a:p>
          <a:p>
            <a:pPr marL="742950" lvl="1" indent="-285750">
              <a:buFont typeface="Arial" panose="020B0604020202020204" pitchFamily="34" charset="0"/>
              <a:buChar char="•"/>
            </a:pPr>
            <a:r>
              <a:rPr lang="en-GB" b="1"/>
              <a:t>ratio variable</a:t>
            </a:r>
            <a:r>
              <a:rPr lang="en-GB"/>
              <a:t>: e.g. weight, temperature (Kelvin)</a:t>
            </a:r>
          </a:p>
          <a:p>
            <a:pPr marL="742950" lvl="1" indent="-285750">
              <a:buFont typeface="Arial" panose="020B0604020202020204" pitchFamily="34" charset="0"/>
              <a:buChar char="•"/>
            </a:pPr>
            <a:r>
              <a:rPr lang="en-GB"/>
              <a:t>(</a:t>
            </a:r>
            <a:r>
              <a:rPr lang="en-GB" b="1"/>
              <a:t>absolute / count variable</a:t>
            </a:r>
            <a:r>
              <a:rPr lang="en-GB"/>
              <a:t>: natural unit, e.g. number of students, age)</a:t>
            </a:r>
          </a:p>
          <a:p>
            <a:endParaRPr lang="en-DE"/>
          </a:p>
        </p:txBody>
      </p:sp>
      <p:sp>
        <p:nvSpPr>
          <p:cNvPr id="6" name="Text Placeholder 5">
            <a:extLst>
              <a:ext uri="{FF2B5EF4-FFF2-40B4-BE49-F238E27FC236}">
                <a16:creationId xmlns:a16="http://schemas.microsoft.com/office/drawing/2014/main" id="{0D10D494-D5D5-2A6F-29D4-412EDBBA98D3}"/>
              </a:ext>
            </a:extLst>
          </p:cNvPr>
          <p:cNvSpPr>
            <a:spLocks noGrp="1"/>
          </p:cNvSpPr>
          <p:nvPr>
            <p:ph type="body" sz="quarter" idx="15"/>
          </p:nvPr>
        </p:nvSpPr>
        <p:spPr/>
        <p:txBody>
          <a:bodyPr/>
          <a:lstStyle/>
          <a:p>
            <a:r>
              <a:rPr lang="en-DE"/>
              <a:t>Levels of measurement</a:t>
            </a:r>
          </a:p>
        </p:txBody>
      </p:sp>
    </p:spTree>
    <p:extLst>
      <p:ext uri="{BB962C8B-B14F-4D97-AF65-F5344CB8AC3E}">
        <p14:creationId xmlns:p14="http://schemas.microsoft.com/office/powerpoint/2010/main" val="5128672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CHECK" val="0"/>
  <p:tag name="TAG_BACKING_FORM_KEY" val="2097844-e:\lehre\2020 sose pragmatik\präsentationen\pragmatik_09_konversationsmaximen_und_implikaturen.pptx"/>
  <p:tag name="ARTICULATE_PRESENTER_VERSION" val="8"/>
  <p:tag name="ARTICULATE_SLIDE_COUNT" val="31"/>
  <p:tag name="ARTICULATE_PROJECT_OPEN" val="0"/>
</p:tagLst>
</file>

<file path=ppt/theme/theme1.xml><?xml version="1.0" encoding="utf-8"?>
<a:theme xmlns:a="http://schemas.openxmlformats.org/drawingml/2006/main" name="HHU_PPT_Vorlage">
  <a:themeElements>
    <a:clrScheme name="HHU">
      <a:dk1>
        <a:sysClr val="windowText" lastClr="000000"/>
      </a:dk1>
      <a:lt1>
        <a:sysClr val="window" lastClr="FFFFFF"/>
      </a:lt1>
      <a:dk2>
        <a:srgbClr val="006AB3"/>
      </a:dk2>
      <a:lt2>
        <a:srgbClr val="CCCCCC"/>
      </a:lt2>
      <a:accent1>
        <a:srgbClr val="003964"/>
      </a:accent1>
      <a:accent2>
        <a:srgbClr val="57BAB1"/>
      </a:accent2>
      <a:accent3>
        <a:srgbClr val="EE7F00"/>
      </a:accent3>
      <a:accent4>
        <a:srgbClr val="BE0A26"/>
      </a:accent4>
      <a:accent5>
        <a:srgbClr val="8CB110"/>
      </a:accent5>
      <a:accent6>
        <a:srgbClr val="B5CBD6"/>
      </a:accent6>
      <a:hlink>
        <a:srgbClr val="AEABAB"/>
      </a:hlink>
      <a:folHlink>
        <a:srgbClr val="D0CECE"/>
      </a:folHlink>
    </a:clrScheme>
    <a:fontScheme name="HH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PowerPoint_Master_HHU_191009_NEU.potx" id="{C18E6C2C-E01B-41BB-B9EA-3EAB85604C93}" vid="{F281C1DA-7DA9-478C-8E22-53CA79ADD4CF}"/>
    </a:ext>
  </a:extLst>
</a:theme>
</file>

<file path=ppt/theme/theme2.xml><?xml version="1.0" encoding="utf-8"?>
<a:theme xmlns:a="http://schemas.openxmlformats.org/drawingml/2006/main" name="1_HHU_PPT_Vorlage">
  <a:themeElements>
    <a:clrScheme name="HHU">
      <a:dk1>
        <a:sysClr val="windowText" lastClr="000000"/>
      </a:dk1>
      <a:lt1>
        <a:sysClr val="window" lastClr="FFFFFF"/>
      </a:lt1>
      <a:dk2>
        <a:srgbClr val="006AB3"/>
      </a:dk2>
      <a:lt2>
        <a:srgbClr val="CCCCCC"/>
      </a:lt2>
      <a:accent1>
        <a:srgbClr val="003964"/>
      </a:accent1>
      <a:accent2>
        <a:srgbClr val="57BAB1"/>
      </a:accent2>
      <a:accent3>
        <a:srgbClr val="EE7F00"/>
      </a:accent3>
      <a:accent4>
        <a:srgbClr val="BE0A26"/>
      </a:accent4>
      <a:accent5>
        <a:srgbClr val="8CB110"/>
      </a:accent5>
      <a:accent6>
        <a:srgbClr val="B5CBD6"/>
      </a:accent6>
      <a:hlink>
        <a:srgbClr val="AEABAB"/>
      </a:hlink>
      <a:folHlink>
        <a:srgbClr val="D0CECE"/>
      </a:folHlink>
    </a:clrScheme>
    <a:fontScheme name="HHU">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prstGeom prst="rect">
          <a:avLst/>
        </a:prstGeom>
        <a:solidFill>
          <a:schemeClr val="tx2"/>
        </a:solidFill>
        <a:ln>
          <a:noFill/>
        </a:ln>
      </a:spPr>
      <a:bodyPr/>
      <a:lstStyle/>
      <a:style>
        <a:lnRef idx="2">
          <a:schemeClr val="accent1">
            <a:shade val="50000"/>
          </a:schemeClr>
        </a:lnRef>
        <a:fillRef idx="1">
          <a:schemeClr val="accent1"/>
        </a:fillRef>
        <a:effectRef idx="0">
          <a:schemeClr val="accent1"/>
        </a:effectRef>
        <a:fontRef idx="minor">
          <a:schemeClr val="lt1"/>
        </a:fontRef>
      </a:style>
    </a:spDef>
    <a:lnDef>
      <a:spPr bwMode="auto">
        <a:prstGeom prst="rect">
          <a:avLst/>
        </a:prstGeom>
        <a:ln w="254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auto">
        <a:prstGeom prst="rect">
          <a:avLst/>
        </a:prstGeom>
        <a:noFill/>
      </a:spPr>
      <a:bodyPr/>
      <a:lstStyle/>
    </a:txDef>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HHU_PowerPoint_Vorlage</Template>
  <TotalTime>14926</TotalTime>
  <Words>2134</Words>
  <Application>Microsoft Macintosh PowerPoint</Application>
  <PresentationFormat>Custom</PresentationFormat>
  <Paragraphs>311</Paragraphs>
  <Slides>52</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52</vt:i4>
      </vt:variant>
    </vt:vector>
  </HeadingPairs>
  <TitlesOfParts>
    <vt:vector size="60" baseType="lpstr">
      <vt:lpstr>Arial</vt:lpstr>
      <vt:lpstr>Courier New</vt:lpstr>
      <vt:lpstr>Helvetica</vt:lpstr>
      <vt:lpstr>STIXGeneral</vt:lpstr>
      <vt:lpstr>Wingdings</vt:lpstr>
      <vt:lpstr>Wingdings 2</vt:lpstr>
      <vt:lpstr>HHU_PPT_Vorlage</vt:lpstr>
      <vt:lpstr>1_HHU_PPT_Vorlage</vt:lpstr>
      <vt:lpstr>Data visualization</vt:lpstr>
      <vt:lpstr>Plan for today</vt:lpstr>
      <vt:lpstr>Introduction</vt:lpstr>
      <vt:lpstr>Introduction</vt:lpstr>
      <vt:lpstr>Principles of data visualization</vt:lpstr>
      <vt:lpstr>Data visualization</vt:lpstr>
      <vt:lpstr>Data visualization</vt:lpstr>
      <vt:lpstr>Data visualization</vt:lpstr>
      <vt:lpstr>Types of data</vt:lpstr>
      <vt:lpstr>Data visualization</vt:lpstr>
      <vt:lpstr>Data visualization</vt:lpstr>
      <vt:lpstr>Data visualization</vt:lpstr>
      <vt:lpstr>Alternative visualizations</vt:lpstr>
      <vt:lpstr>The plot as a metaphor</vt:lpstr>
      <vt:lpstr>Plot types</vt:lpstr>
      <vt:lpstr>Best practice for reporting &amp; displaying data</vt:lpstr>
      <vt:lpstr>Best practices</vt:lpstr>
      <vt:lpstr>Beware of overplotting</vt:lpstr>
      <vt:lpstr>Further tips</vt:lpstr>
      <vt:lpstr>Further tips</vt:lpstr>
      <vt:lpstr>Basics of R</vt:lpstr>
      <vt:lpstr>R and RStudio</vt:lpstr>
      <vt:lpstr>Basics of R and RStudio</vt:lpstr>
      <vt:lpstr>Basics of R</vt:lpstr>
      <vt:lpstr>The RStudio Interface</vt:lpstr>
      <vt:lpstr>First steps in R</vt:lpstr>
      <vt:lpstr>Getting data into R</vt:lpstr>
      <vt:lpstr>Data wrangling in R</vt:lpstr>
      <vt:lpstr>Data</vt:lpstr>
      <vt:lpstr>Types of data</vt:lpstr>
      <vt:lpstr>Base R and Tidyverse</vt:lpstr>
      <vt:lpstr>Base R and Tidyverse</vt:lpstr>
      <vt:lpstr>Data wrangling and preprocessing</vt:lpstr>
      <vt:lpstr>Dealing with dataframes</vt:lpstr>
      <vt:lpstr>Data wrangling</vt:lpstr>
      <vt:lpstr>"Long" vs. "wide" format</vt:lpstr>
      <vt:lpstr>"Long" vs. "wide" format</vt:lpstr>
      <vt:lpstr>"Long" vs. "wide" format</vt:lpstr>
      <vt:lpstr>Dealing with dataframes</vt:lpstr>
      <vt:lpstr>Dealing with dataframes</vt:lpstr>
      <vt:lpstr>Basics of ggplot</vt:lpstr>
      <vt:lpstr>ggplot</vt:lpstr>
      <vt:lpstr>PowerPoint Presentation</vt:lpstr>
      <vt:lpstr>ggplot</vt:lpstr>
      <vt:lpstr>ggplot</vt:lpstr>
      <vt:lpstr>What kinds of geoms exist?</vt:lpstr>
      <vt:lpstr>Plot types</vt:lpstr>
      <vt:lpstr>More plot types</vt:lpstr>
      <vt:lpstr>Interactive plots</vt:lpstr>
      <vt:lpstr>Some tips and tricks</vt:lpstr>
      <vt:lpstr>Hands-on example...</vt:lpstr>
      <vt:lpstr>Hands-On Task</vt:lpstr>
    </vt:vector>
  </TitlesOfParts>
  <Company>Philosophische Fakultaet HHUD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BVM 1b / BBM 1b Semantik</dc:title>
  <dc:creator>Windows-Benutzer</dc:creator>
  <cp:lastModifiedBy>Stefan Hartmann</cp:lastModifiedBy>
  <cp:revision>1776</cp:revision>
  <dcterms:created xsi:type="dcterms:W3CDTF">2019-10-24T08:42:22Z</dcterms:created>
  <dcterms:modified xsi:type="dcterms:W3CDTF">2025-02-17T20:07:55Z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Semantik_06_Merkmalsemantik</vt:lpwstr>
  </property>
  <property fmtid="{D5CDD505-2E9C-101B-9397-08002B2CF9AE}" pid="4" name="ArticulateProjectVersion">
    <vt:lpwstr>8</vt:lpwstr>
  </property>
  <property fmtid="{D5CDD505-2E9C-101B-9397-08002B2CF9AE}" pid="5" name="ArticulateGUID">
    <vt:lpwstr>53CEA5F5-AAC4-4B7E-80C0-429B5A04A0C1</vt:lpwstr>
  </property>
  <property fmtid="{D5CDD505-2E9C-101B-9397-08002B2CF9AE}" pid="6" name="ArticulateProjectFull">
    <vt:lpwstr>E:\Lehre\2020 SoSe Pragmatik\Präsentationen\Pragmatik_09_Konversationsmaximen_und_Implikaturen.ppta</vt:lpwstr>
  </property>
</Properties>
</file>